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5.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4" r:id="rId4"/>
    <p:sldMasterId id="2147483745" r:id="rId5"/>
    <p:sldMasterId id="2147483752" r:id="rId6"/>
    <p:sldMasterId id="2147483761" r:id="rId7"/>
  </p:sldMasterIdLst>
  <p:notesMasterIdLst>
    <p:notesMasterId r:id="rId26"/>
  </p:notesMasterIdLst>
  <p:handoutMasterIdLst>
    <p:handoutMasterId r:id="rId27"/>
  </p:handoutMasterIdLst>
  <p:sldIdLst>
    <p:sldId id="294" r:id="rId8"/>
    <p:sldId id="301" r:id="rId9"/>
    <p:sldId id="296" r:id="rId10"/>
    <p:sldId id="299" r:id="rId11"/>
    <p:sldId id="313" r:id="rId12"/>
    <p:sldId id="310" r:id="rId13"/>
    <p:sldId id="300" r:id="rId14"/>
    <p:sldId id="298" r:id="rId15"/>
    <p:sldId id="302" r:id="rId16"/>
    <p:sldId id="303" r:id="rId17"/>
    <p:sldId id="304" r:id="rId18"/>
    <p:sldId id="305" r:id="rId19"/>
    <p:sldId id="306" r:id="rId20"/>
    <p:sldId id="307" r:id="rId21"/>
    <p:sldId id="308" r:id="rId22"/>
    <p:sldId id="309" r:id="rId23"/>
    <p:sldId id="311" r:id="rId24"/>
    <p:sldId id="312" r:id="rId25"/>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pos="7529" userDrawn="1">
          <p15:clr>
            <a:srgbClr val="A4A3A4"/>
          </p15:clr>
        </p15:guide>
        <p15:guide id="3" orient="horz" pos="391" userDrawn="1">
          <p15:clr>
            <a:srgbClr val="A4A3A4"/>
          </p15:clr>
        </p15:guide>
        <p15:guide id="4" orient="horz" pos="73" userDrawn="1">
          <p15:clr>
            <a:srgbClr val="A4A3A4"/>
          </p15:clr>
        </p15:guide>
        <p15:guide id="5" pos="57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06D"/>
    <a:srgbClr val="C00000"/>
    <a:srgbClr val="0463C2"/>
    <a:srgbClr val="091932"/>
    <a:srgbClr val="633E88"/>
    <a:srgbClr val="0099C4"/>
    <a:srgbClr val="812143"/>
    <a:srgbClr val="442B58"/>
    <a:srgbClr val="820E21"/>
    <a:srgbClr val="3B49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89" autoAdjust="0"/>
    <p:restoredTop sz="65981" autoAdjust="0"/>
  </p:normalViewPr>
  <p:slideViewPr>
    <p:cSldViewPr>
      <p:cViewPr varScale="1">
        <p:scale>
          <a:sx n="69" d="100"/>
          <a:sy n="69" d="100"/>
        </p:scale>
        <p:origin x="280" y="192"/>
      </p:cViewPr>
      <p:guideLst>
        <p:guide orient="horz" pos="1117"/>
        <p:guide pos="7529"/>
        <p:guide orient="horz" pos="391"/>
        <p:guide orient="horz" pos="73"/>
        <p:guide pos="5776"/>
      </p:guideLst>
    </p:cSldViewPr>
  </p:slideViewPr>
  <p:outlineViewPr>
    <p:cViewPr>
      <p:scale>
        <a:sx n="33" d="100"/>
        <a:sy n="33" d="100"/>
      </p:scale>
      <p:origin x="0" y="-634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47" d="100"/>
          <a:sy n="47" d="100"/>
        </p:scale>
        <p:origin x="2792"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ustomXml" Target="../customXml/item4.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dirty="0">
              <a:latin typeface="Arial" charset="0"/>
              <a:ea typeface="Arial" charset="0"/>
              <a:cs typeface="Arial" charset="0"/>
            </a:endParaRPr>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96F8EA1D-728A-4E5F-9A4B-D1A7FD31BCED}" type="datetimeFigureOut">
              <a:rPr lang="en-GB" smtClean="0">
                <a:latin typeface="Arial" charset="0"/>
                <a:ea typeface="Arial" charset="0"/>
                <a:cs typeface="Arial" charset="0"/>
              </a:rPr>
              <a:t>02/11/2022</a:t>
            </a:fld>
            <a:endParaRPr lang="en-GB" dirty="0">
              <a:latin typeface="Arial" charset="0"/>
              <a:ea typeface="Arial" charset="0"/>
              <a:cs typeface="Arial" charset="0"/>
            </a:endParaRPr>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dirty="0">
              <a:latin typeface="Arial" charset="0"/>
              <a:ea typeface="Arial" charset="0"/>
              <a:cs typeface="Arial" charset="0"/>
            </a:endParaRPr>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539A8912-DC56-4920-85F1-EA9817C1761F}" type="slidenum">
              <a:rPr lang="en-GB" smtClean="0">
                <a:latin typeface="Arial" charset="0"/>
                <a:ea typeface="Arial" charset="0"/>
                <a:cs typeface="Arial" charset="0"/>
              </a:rPr>
              <a:t>‹#›</a:t>
            </a:fld>
            <a:endParaRPr lang="en-GB" dirty="0">
              <a:latin typeface="Arial" charset="0"/>
              <a:ea typeface="Arial" charset="0"/>
              <a:cs typeface="Arial" charset="0"/>
            </a:endParaRPr>
          </a:p>
        </p:txBody>
      </p:sp>
    </p:spTree>
    <p:extLst>
      <p:ext uri="{BB962C8B-B14F-4D97-AF65-F5344CB8AC3E}">
        <p14:creationId xmlns:p14="http://schemas.microsoft.com/office/powerpoint/2010/main" val="6600248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463CE1C2-7DC9-FC47-9848-69281FD2BD18}" type="datetimeFigureOut">
              <a:rPr lang="en-US" smtClean="0"/>
              <a:t>11/2/22</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3B11FC8D-FEAC-3A4D-B17B-284E661AD230}" type="slidenum">
              <a:rPr lang="en-US" smtClean="0"/>
              <a:t>‹#›</a:t>
            </a:fld>
            <a:endParaRPr lang="en-US"/>
          </a:p>
        </p:txBody>
      </p:sp>
    </p:spTree>
    <p:extLst>
      <p:ext uri="{BB962C8B-B14F-4D97-AF65-F5344CB8AC3E}">
        <p14:creationId xmlns:p14="http://schemas.microsoft.com/office/powerpoint/2010/main" val="818081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11FC8D-FEAC-3A4D-B17B-284E661AD230}" type="slidenum">
              <a:rPr lang="en-US" smtClean="0"/>
              <a:t>1</a:t>
            </a:fld>
            <a:endParaRPr lang="en-US"/>
          </a:p>
        </p:txBody>
      </p:sp>
    </p:spTree>
    <p:extLst>
      <p:ext uri="{BB962C8B-B14F-4D97-AF65-F5344CB8AC3E}">
        <p14:creationId xmlns:p14="http://schemas.microsoft.com/office/powerpoint/2010/main" val="1067729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11FC8D-FEAC-3A4D-B17B-284E661AD230}" type="slidenum">
              <a:rPr lang="en-US" smtClean="0"/>
              <a:t>2</a:t>
            </a:fld>
            <a:endParaRPr lang="en-US"/>
          </a:p>
        </p:txBody>
      </p:sp>
    </p:spTree>
    <p:extLst>
      <p:ext uri="{BB962C8B-B14F-4D97-AF65-F5344CB8AC3E}">
        <p14:creationId xmlns:p14="http://schemas.microsoft.com/office/powerpoint/2010/main" val="25823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11FC8D-FEAC-3A4D-B17B-284E661AD230}" type="slidenum">
              <a:rPr lang="en-US" smtClean="0"/>
              <a:t>3</a:t>
            </a:fld>
            <a:endParaRPr lang="en-US"/>
          </a:p>
        </p:txBody>
      </p:sp>
    </p:spTree>
    <p:extLst>
      <p:ext uri="{BB962C8B-B14F-4D97-AF65-F5344CB8AC3E}">
        <p14:creationId xmlns:p14="http://schemas.microsoft.com/office/powerpoint/2010/main" val="3451631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11FC8D-FEAC-3A4D-B17B-284E661AD230}" type="slidenum">
              <a:rPr lang="en-US" smtClean="0"/>
              <a:t>4</a:t>
            </a:fld>
            <a:endParaRPr lang="en-US"/>
          </a:p>
        </p:txBody>
      </p:sp>
    </p:spTree>
    <p:extLst>
      <p:ext uri="{BB962C8B-B14F-4D97-AF65-F5344CB8AC3E}">
        <p14:creationId xmlns:p14="http://schemas.microsoft.com/office/powerpoint/2010/main" val="2501918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11FC8D-FEAC-3A4D-B17B-284E661AD230}" type="slidenum">
              <a:rPr lang="en-US" smtClean="0"/>
              <a:t>5</a:t>
            </a:fld>
            <a:endParaRPr lang="en-US"/>
          </a:p>
        </p:txBody>
      </p:sp>
    </p:spTree>
    <p:extLst>
      <p:ext uri="{BB962C8B-B14F-4D97-AF65-F5344CB8AC3E}">
        <p14:creationId xmlns:p14="http://schemas.microsoft.com/office/powerpoint/2010/main" val="1202008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11FC8D-FEAC-3A4D-B17B-284E661AD230}" type="slidenum">
              <a:rPr lang="en-US" smtClean="0"/>
              <a:t>6</a:t>
            </a:fld>
            <a:endParaRPr lang="en-US"/>
          </a:p>
        </p:txBody>
      </p:sp>
    </p:spTree>
    <p:extLst>
      <p:ext uri="{BB962C8B-B14F-4D97-AF65-F5344CB8AC3E}">
        <p14:creationId xmlns:p14="http://schemas.microsoft.com/office/powerpoint/2010/main" val="3101994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11FC8D-FEAC-3A4D-B17B-284E661AD230}" type="slidenum">
              <a:rPr lang="en-US" smtClean="0"/>
              <a:t>15</a:t>
            </a:fld>
            <a:endParaRPr lang="en-US"/>
          </a:p>
        </p:txBody>
      </p:sp>
    </p:spTree>
    <p:extLst>
      <p:ext uri="{BB962C8B-B14F-4D97-AF65-F5344CB8AC3E}">
        <p14:creationId xmlns:p14="http://schemas.microsoft.com/office/powerpoint/2010/main" val="1704205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11FC8D-FEAC-3A4D-B17B-284E661AD230}" type="slidenum">
              <a:rPr lang="en-US" smtClean="0"/>
              <a:t>16</a:t>
            </a:fld>
            <a:endParaRPr lang="en-US"/>
          </a:p>
        </p:txBody>
      </p:sp>
    </p:spTree>
    <p:extLst>
      <p:ext uri="{BB962C8B-B14F-4D97-AF65-F5344CB8AC3E}">
        <p14:creationId xmlns:p14="http://schemas.microsoft.com/office/powerpoint/2010/main" val="29351528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11" name="Text Placeholder 8"/>
          <p:cNvSpPr>
            <a:spLocks noGrp="1"/>
          </p:cNvSpPr>
          <p:nvPr>
            <p:ph type="body" sz="quarter" idx="11" hasCustomPrompt="1"/>
          </p:nvPr>
        </p:nvSpPr>
        <p:spPr>
          <a:xfrm>
            <a:off x="4871864" y="4149080"/>
            <a:ext cx="6264696" cy="792088"/>
          </a:xfrm>
          <a:prstGeom prst="rect">
            <a:avLst/>
          </a:prstGeom>
        </p:spPr>
        <p:txBody>
          <a:bodyPr anchor="ctr">
            <a:normAutofit/>
          </a:bodyPr>
          <a:lstStyle>
            <a:lvl1pPr marL="0" indent="0">
              <a:buNone/>
              <a:defRPr sz="2400" b="1" i="0">
                <a:solidFill>
                  <a:srgbClr val="633E88"/>
                </a:solidFill>
                <a:latin typeface="Arial" charset="0"/>
                <a:ea typeface="Arial" charset="0"/>
                <a:cs typeface="Arial" charset="0"/>
              </a:defRPr>
            </a:lvl1pPr>
          </a:lstStyle>
          <a:p>
            <a:pPr lvl="0"/>
            <a:r>
              <a:rPr lang="en-GB" dirty="0"/>
              <a:t>Presenter’s Name and Title, </a:t>
            </a:r>
            <a:br>
              <a:rPr lang="en-GB" dirty="0"/>
            </a:br>
            <a:r>
              <a:rPr lang="en-GB" dirty="0"/>
              <a:t>Arial Bold 22pt</a:t>
            </a:r>
            <a:endParaRPr lang="en-US" dirty="0"/>
          </a:p>
        </p:txBody>
      </p:sp>
      <p:sp>
        <p:nvSpPr>
          <p:cNvPr id="13" name="Text Placeholder 8"/>
          <p:cNvSpPr>
            <a:spLocks noGrp="1"/>
          </p:cNvSpPr>
          <p:nvPr>
            <p:ph type="body" sz="quarter" idx="12" hasCustomPrompt="1"/>
          </p:nvPr>
        </p:nvSpPr>
        <p:spPr>
          <a:xfrm>
            <a:off x="4873469" y="5229200"/>
            <a:ext cx="6264696" cy="504056"/>
          </a:xfrm>
          <a:prstGeom prst="rect">
            <a:avLst/>
          </a:prstGeom>
        </p:spPr>
        <p:txBody>
          <a:bodyPr anchor="ctr">
            <a:normAutofit/>
          </a:bodyPr>
          <a:lstStyle>
            <a:lvl1pPr marL="0" indent="0">
              <a:buNone/>
              <a:defRPr sz="2400" b="0" i="0">
                <a:solidFill>
                  <a:schemeClr val="tx1"/>
                </a:solidFill>
                <a:latin typeface="Arial" charset="0"/>
                <a:ea typeface="Arial" charset="0"/>
                <a:cs typeface="Arial" charset="0"/>
              </a:defRPr>
            </a:lvl1pPr>
          </a:lstStyle>
          <a:p>
            <a:pPr lvl="0"/>
            <a:r>
              <a:rPr lang="en-GB" dirty="0"/>
              <a:t>Date, Arial 22pt</a:t>
            </a:r>
            <a:endParaRPr lang="en-US" dirty="0"/>
          </a:p>
        </p:txBody>
      </p:sp>
      <p:sp>
        <p:nvSpPr>
          <p:cNvPr id="5" name="Text Placeholder 17"/>
          <p:cNvSpPr txBox="1">
            <a:spLocks/>
          </p:cNvSpPr>
          <p:nvPr userDrawn="1"/>
        </p:nvSpPr>
        <p:spPr>
          <a:xfrm>
            <a:off x="4871864" y="6021288"/>
            <a:ext cx="6264696"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b="0" dirty="0" err="1">
                <a:solidFill>
                  <a:srgbClr val="633E88"/>
                </a:solidFill>
              </a:rPr>
              <a:t>www.cranfield.ac.uk</a:t>
            </a:r>
            <a:endParaRPr lang="en-GB" sz="2400" b="0" dirty="0">
              <a:solidFill>
                <a:srgbClr val="633E88"/>
              </a:solidFill>
            </a:endParaRPr>
          </a:p>
        </p:txBody>
      </p:sp>
      <p:sp>
        <p:nvSpPr>
          <p:cNvPr id="2" name="Rectangle 1"/>
          <p:cNvSpPr/>
          <p:nvPr userDrawn="1"/>
        </p:nvSpPr>
        <p:spPr>
          <a:xfrm>
            <a:off x="263352" y="188640"/>
            <a:ext cx="1296144"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36000" y="1028112"/>
            <a:ext cx="3409000" cy="3409000"/>
          </a:xfrm>
          <a:prstGeom prst="rect">
            <a:avLst/>
          </a:prstGeom>
        </p:spPr>
      </p:pic>
      <p:sp>
        <p:nvSpPr>
          <p:cNvPr id="10" name="Title 3">
            <a:extLst>
              <a:ext uri="{FF2B5EF4-FFF2-40B4-BE49-F238E27FC236}">
                <a16:creationId xmlns:a16="http://schemas.microsoft.com/office/drawing/2014/main" id="{20D488C4-4CA0-FD40-9E6D-2C0E30F1F377}"/>
              </a:ext>
            </a:extLst>
          </p:cNvPr>
          <p:cNvSpPr>
            <a:spLocks noGrp="1"/>
          </p:cNvSpPr>
          <p:nvPr>
            <p:ph type="title" hasCustomPrompt="1"/>
          </p:nvPr>
        </p:nvSpPr>
        <p:spPr>
          <a:xfrm>
            <a:off x="4871864" y="1700460"/>
            <a:ext cx="6264696" cy="2160588"/>
          </a:xfrm>
        </p:spPr>
        <p:txBody>
          <a:bodyPr>
            <a:normAutofit/>
          </a:bodyPr>
          <a:lstStyle>
            <a:lvl1pPr>
              <a:defRPr sz="3200"/>
            </a:lvl1pPr>
          </a:lstStyle>
          <a:p>
            <a:pPr lvl="0"/>
            <a:r>
              <a:rPr lang="en-GB" dirty="0"/>
              <a:t>Presentation or Chapter Title, Arial 32pt Bold</a:t>
            </a:r>
            <a:endParaRPr lang="en-US" dirty="0"/>
          </a:p>
        </p:txBody>
      </p:sp>
    </p:spTree>
    <p:extLst>
      <p:ext uri="{BB962C8B-B14F-4D97-AF65-F5344CB8AC3E}">
        <p14:creationId xmlns:p14="http://schemas.microsoft.com/office/powerpoint/2010/main" val="4146035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273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0" name="Text Placeholder 8"/>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3">
            <a:extLst>
              <a:ext uri="{FF2B5EF4-FFF2-40B4-BE49-F238E27FC236}">
                <a16:creationId xmlns:a16="http://schemas.microsoft.com/office/drawing/2014/main" id="{73FD65B4-8E4D-3A4D-B093-E5F9CF7A3909}"/>
              </a:ext>
            </a:extLst>
          </p:cNvPr>
          <p:cNvSpPr>
            <a:spLocks noGrp="1"/>
          </p:cNvSpPr>
          <p:nvPr>
            <p:ph type="title" hasCustomPrompt="1"/>
          </p:nvPr>
        </p:nvSpPr>
        <p:spPr>
          <a:xfrm>
            <a:off x="407368" y="202381"/>
            <a:ext cx="4440493" cy="864000"/>
          </a:xfrm>
        </p:spPr>
        <p:txBody>
          <a:bodyPr>
            <a:normAutofit/>
          </a:bodyPr>
          <a:lstStyle>
            <a:lvl1pPr>
              <a:defRPr sz="2000">
                <a:solidFill>
                  <a:schemeClr val="bg1"/>
                </a:solidFill>
              </a:defRPr>
            </a:lvl1pPr>
          </a:lstStyle>
          <a:p>
            <a:r>
              <a:rPr lang="en-US" dirty="0"/>
              <a:t>Slide Title, Arial Bold 20pt</a:t>
            </a:r>
            <a:endParaRPr lang="en-GB" dirty="0"/>
          </a:p>
        </p:txBody>
      </p:sp>
    </p:spTree>
    <p:extLst>
      <p:ext uri="{BB962C8B-B14F-4D97-AF65-F5344CB8AC3E}">
        <p14:creationId xmlns:p14="http://schemas.microsoft.com/office/powerpoint/2010/main" val="636248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5B7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rgbClr val="5B7813"/>
              </a:solidFill>
            </a:endParaRPr>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4464D7D1-6086-BF42-A627-65935218E2E9}"/>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3">
            <a:extLst>
              <a:ext uri="{FF2B5EF4-FFF2-40B4-BE49-F238E27FC236}">
                <a16:creationId xmlns:a16="http://schemas.microsoft.com/office/drawing/2014/main" id="{12930FD7-F55D-EA48-BC71-20AE8998FCF7}"/>
              </a:ext>
            </a:extLst>
          </p:cNvPr>
          <p:cNvSpPr>
            <a:spLocks noGrp="1"/>
          </p:cNvSpPr>
          <p:nvPr>
            <p:ph type="title" hasCustomPrompt="1"/>
          </p:nvPr>
        </p:nvSpPr>
        <p:spPr>
          <a:xfrm>
            <a:off x="407368" y="202381"/>
            <a:ext cx="4440493" cy="864000"/>
          </a:xfrm>
        </p:spPr>
        <p:txBody>
          <a:bodyPr>
            <a:normAutofit/>
          </a:bodyPr>
          <a:lstStyle>
            <a:lvl1pPr>
              <a:defRPr sz="2000">
                <a:solidFill>
                  <a:schemeClr val="bg1"/>
                </a:solidFill>
              </a:defRPr>
            </a:lvl1pPr>
          </a:lstStyle>
          <a:p>
            <a:r>
              <a:rPr lang="en-US" dirty="0"/>
              <a:t>Slide Title, Arial Bold 20pt</a:t>
            </a:r>
            <a:endParaRPr lang="en-GB" dirty="0"/>
          </a:p>
        </p:txBody>
      </p:sp>
    </p:spTree>
    <p:extLst>
      <p:ext uri="{BB962C8B-B14F-4D97-AF65-F5344CB8AC3E}">
        <p14:creationId xmlns:p14="http://schemas.microsoft.com/office/powerpoint/2010/main" val="1957392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nk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812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A7664347-5115-5342-9F78-C60E2195F3F3}"/>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3">
            <a:extLst>
              <a:ext uri="{FF2B5EF4-FFF2-40B4-BE49-F238E27FC236}">
                <a16:creationId xmlns:a16="http://schemas.microsoft.com/office/drawing/2014/main" id="{902F5024-8865-EB4B-A4F5-C150B1377938}"/>
              </a:ext>
            </a:extLst>
          </p:cNvPr>
          <p:cNvSpPr>
            <a:spLocks noGrp="1"/>
          </p:cNvSpPr>
          <p:nvPr>
            <p:ph type="title" hasCustomPrompt="1"/>
          </p:nvPr>
        </p:nvSpPr>
        <p:spPr>
          <a:xfrm>
            <a:off x="407368" y="202381"/>
            <a:ext cx="4440493" cy="864000"/>
          </a:xfrm>
        </p:spPr>
        <p:txBody>
          <a:bodyPr>
            <a:normAutofit/>
          </a:bodyPr>
          <a:lstStyle>
            <a:lvl1pPr>
              <a:defRPr sz="2000">
                <a:solidFill>
                  <a:schemeClr val="bg1"/>
                </a:solidFill>
              </a:defRPr>
            </a:lvl1pPr>
          </a:lstStyle>
          <a:p>
            <a:r>
              <a:rPr lang="en-US" dirty="0"/>
              <a:t>Slide Title, Arial Bold 20pt</a:t>
            </a:r>
            <a:endParaRPr lang="en-GB" dirty="0"/>
          </a:p>
        </p:txBody>
      </p:sp>
    </p:spTree>
    <p:extLst>
      <p:ext uri="{BB962C8B-B14F-4D97-AF65-F5344CB8AC3E}">
        <p14:creationId xmlns:p14="http://schemas.microsoft.com/office/powerpoint/2010/main" val="33080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urple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442B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50AFAE58-DB3E-714E-B69B-EF5E5859095E}"/>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3">
            <a:extLst>
              <a:ext uri="{FF2B5EF4-FFF2-40B4-BE49-F238E27FC236}">
                <a16:creationId xmlns:a16="http://schemas.microsoft.com/office/drawing/2014/main" id="{A3109B2A-7733-D645-960A-E54FEF326BF7}"/>
              </a:ext>
            </a:extLst>
          </p:cNvPr>
          <p:cNvSpPr>
            <a:spLocks noGrp="1"/>
          </p:cNvSpPr>
          <p:nvPr>
            <p:ph type="title" hasCustomPrompt="1"/>
          </p:nvPr>
        </p:nvSpPr>
        <p:spPr>
          <a:xfrm>
            <a:off x="407368" y="202381"/>
            <a:ext cx="4440493" cy="864000"/>
          </a:xfrm>
        </p:spPr>
        <p:txBody>
          <a:bodyPr>
            <a:normAutofit/>
          </a:bodyPr>
          <a:lstStyle>
            <a:lvl1pPr>
              <a:defRPr sz="2000">
                <a:solidFill>
                  <a:schemeClr val="bg1"/>
                </a:solidFill>
              </a:defRPr>
            </a:lvl1pPr>
          </a:lstStyle>
          <a:p>
            <a:r>
              <a:rPr lang="en-US" dirty="0"/>
              <a:t>Slide Title, Arial Bold 20pt</a:t>
            </a:r>
            <a:endParaRPr lang="en-GB" dirty="0"/>
          </a:p>
        </p:txBody>
      </p:sp>
    </p:spTree>
    <p:extLst>
      <p:ext uri="{BB962C8B-B14F-4D97-AF65-F5344CB8AC3E}">
        <p14:creationId xmlns:p14="http://schemas.microsoft.com/office/powerpoint/2010/main" val="1336478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d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82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0B243509-644F-0841-B172-73C9CD99CD47}"/>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3">
            <a:extLst>
              <a:ext uri="{FF2B5EF4-FFF2-40B4-BE49-F238E27FC236}">
                <a16:creationId xmlns:a16="http://schemas.microsoft.com/office/drawing/2014/main" id="{DD60F7BC-BA62-8D44-A36B-D19EA72EE7B0}"/>
              </a:ext>
            </a:extLst>
          </p:cNvPr>
          <p:cNvSpPr>
            <a:spLocks noGrp="1"/>
          </p:cNvSpPr>
          <p:nvPr>
            <p:ph type="title" hasCustomPrompt="1"/>
          </p:nvPr>
        </p:nvSpPr>
        <p:spPr>
          <a:xfrm>
            <a:off x="407368" y="202381"/>
            <a:ext cx="4440493" cy="864000"/>
          </a:xfrm>
        </p:spPr>
        <p:txBody>
          <a:bodyPr>
            <a:normAutofit/>
          </a:bodyPr>
          <a:lstStyle>
            <a:lvl1pPr>
              <a:defRPr sz="2000">
                <a:solidFill>
                  <a:schemeClr val="bg1"/>
                </a:solidFill>
              </a:defRPr>
            </a:lvl1pPr>
          </a:lstStyle>
          <a:p>
            <a:r>
              <a:rPr lang="en-US" dirty="0"/>
              <a:t>Slide Title, Arial Bold 20pt</a:t>
            </a:r>
            <a:endParaRPr lang="en-GB" dirty="0"/>
          </a:p>
        </p:txBody>
      </p:sp>
    </p:spTree>
    <p:extLst>
      <p:ext uri="{BB962C8B-B14F-4D97-AF65-F5344CB8AC3E}">
        <p14:creationId xmlns:p14="http://schemas.microsoft.com/office/powerpoint/2010/main" val="1498051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Yellow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DD7A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1B897FEE-C789-DC46-BD0C-DBEC9793AE70}"/>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rgbClr val="091932"/>
                </a:solidFill>
                <a:latin typeface="Arial" charset="0"/>
                <a:ea typeface="Arial" charset="0"/>
                <a:cs typeface="Arial" charset="0"/>
              </a:defRPr>
            </a:lvl1pPr>
            <a:lvl2pPr>
              <a:lnSpc>
                <a:spcPct val="100000"/>
              </a:lnSpc>
              <a:defRPr sz="2000" b="0" i="0">
                <a:solidFill>
                  <a:srgbClr val="091932"/>
                </a:solidFill>
                <a:latin typeface="Arial" charset="0"/>
                <a:ea typeface="Arial" charset="0"/>
                <a:cs typeface="Arial" charset="0"/>
              </a:defRPr>
            </a:lvl2pPr>
            <a:lvl3pPr>
              <a:lnSpc>
                <a:spcPct val="100000"/>
              </a:lnSpc>
              <a:defRPr sz="2000" b="0" i="0">
                <a:solidFill>
                  <a:srgbClr val="091932"/>
                </a:solidFill>
                <a:latin typeface="Arial" charset="0"/>
                <a:ea typeface="Arial" charset="0"/>
                <a:cs typeface="Arial" charset="0"/>
              </a:defRPr>
            </a:lvl3pPr>
            <a:lvl4pPr>
              <a:lnSpc>
                <a:spcPct val="100000"/>
              </a:lnSpc>
              <a:defRPr sz="2000" b="0" i="0">
                <a:solidFill>
                  <a:srgbClr val="091932"/>
                </a:solidFill>
                <a:latin typeface="Arial" charset="0"/>
                <a:ea typeface="Arial" charset="0"/>
                <a:cs typeface="Arial" charset="0"/>
              </a:defRPr>
            </a:lvl4pPr>
            <a:lvl5pPr>
              <a:lnSpc>
                <a:spcPct val="100000"/>
              </a:lnSpc>
              <a:defRPr sz="2000" b="0" i="0">
                <a:solidFill>
                  <a:srgbClr val="091932"/>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3">
            <a:extLst>
              <a:ext uri="{FF2B5EF4-FFF2-40B4-BE49-F238E27FC236}">
                <a16:creationId xmlns:a16="http://schemas.microsoft.com/office/drawing/2014/main" id="{3CCEA08B-775B-9F49-822F-4D3EA28082A1}"/>
              </a:ext>
            </a:extLst>
          </p:cNvPr>
          <p:cNvSpPr>
            <a:spLocks noGrp="1"/>
          </p:cNvSpPr>
          <p:nvPr>
            <p:ph type="title" hasCustomPrompt="1"/>
          </p:nvPr>
        </p:nvSpPr>
        <p:spPr>
          <a:xfrm>
            <a:off x="407368" y="202381"/>
            <a:ext cx="4440493" cy="864000"/>
          </a:xfrm>
        </p:spPr>
        <p:txBody>
          <a:bodyPr>
            <a:normAutofit/>
          </a:bodyPr>
          <a:lstStyle>
            <a:lvl1pPr>
              <a:defRPr sz="2000">
                <a:solidFill>
                  <a:srgbClr val="091932"/>
                </a:solidFill>
              </a:defRPr>
            </a:lvl1pPr>
          </a:lstStyle>
          <a:p>
            <a:r>
              <a:rPr lang="en-US" dirty="0"/>
              <a:t>Slide Title, Arial Bold 20pt</a:t>
            </a:r>
            <a:endParaRPr lang="en-GB" dirty="0"/>
          </a:p>
        </p:txBody>
      </p:sp>
    </p:spTree>
    <p:extLst>
      <p:ext uri="{BB962C8B-B14F-4D97-AF65-F5344CB8AC3E}">
        <p14:creationId xmlns:p14="http://schemas.microsoft.com/office/powerpoint/2010/main" val="873488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36000" y="1028112"/>
            <a:ext cx="3409000" cy="3409000"/>
          </a:xfrm>
          <a:prstGeom prst="rect">
            <a:avLst/>
          </a:prstGeom>
        </p:spPr>
      </p:pic>
      <p:sp>
        <p:nvSpPr>
          <p:cNvPr id="12" name="TextBox 11"/>
          <p:cNvSpPr txBox="1"/>
          <p:nvPr userDrawn="1"/>
        </p:nvSpPr>
        <p:spPr>
          <a:xfrm>
            <a:off x="4871864" y="2924944"/>
            <a:ext cx="6336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633E88"/>
                </a:solidFill>
                <a:latin typeface="Arial" charset="0"/>
                <a:ea typeface="Arial" charset="0"/>
                <a:cs typeface="Arial" charset="0"/>
              </a:rPr>
              <a:t>T: +44 (0)1234 750111</a:t>
            </a:r>
            <a:endParaRPr lang="en-US" sz="2800" b="1" dirty="0">
              <a:solidFill>
                <a:srgbClr val="633E88"/>
              </a:solidFill>
              <a:latin typeface="Arial" charset="0"/>
              <a:ea typeface="Arial" charset="0"/>
              <a:cs typeface="Arial" charset="0"/>
            </a:endParaRPr>
          </a:p>
        </p:txBody>
      </p:sp>
      <p:grpSp>
        <p:nvGrpSpPr>
          <p:cNvPr id="9" name="Group 8">
            <a:extLst>
              <a:ext uri="{FF2B5EF4-FFF2-40B4-BE49-F238E27FC236}">
                <a16:creationId xmlns:a16="http://schemas.microsoft.com/office/drawing/2014/main" id="{25CDC779-18E2-D042-9784-0A3C1B766EDD}"/>
              </a:ext>
            </a:extLst>
          </p:cNvPr>
          <p:cNvGrpSpPr/>
          <p:nvPr userDrawn="1"/>
        </p:nvGrpSpPr>
        <p:grpSpPr>
          <a:xfrm>
            <a:off x="4727848" y="4221088"/>
            <a:ext cx="3309496" cy="1836446"/>
            <a:chOff x="4727848" y="4487818"/>
            <a:chExt cx="3309496" cy="1836446"/>
          </a:xfrm>
        </p:grpSpPr>
        <p:pic>
          <p:nvPicPr>
            <p:cNvPr id="11" name="Picture 10">
              <a:extLst>
                <a:ext uri="{FF2B5EF4-FFF2-40B4-BE49-F238E27FC236}">
                  <a16:creationId xmlns:a16="http://schemas.microsoft.com/office/drawing/2014/main" id="{8B363BCB-7192-754D-B548-5268FAC338C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727848" y="4487818"/>
              <a:ext cx="3309496" cy="1836446"/>
            </a:xfrm>
            <a:prstGeom prst="rect">
              <a:avLst/>
            </a:prstGeom>
          </p:spPr>
        </p:pic>
        <p:sp>
          <p:nvSpPr>
            <p:cNvPr id="13" name="Rectangle 12">
              <a:extLst>
                <a:ext uri="{FF2B5EF4-FFF2-40B4-BE49-F238E27FC236}">
                  <a16:creationId xmlns:a16="http://schemas.microsoft.com/office/drawing/2014/main" id="{B2624121-48CC-B144-968F-952A6BB69AE8}"/>
                </a:ext>
              </a:extLst>
            </p:cNvPr>
            <p:cNvSpPr/>
            <p:nvPr userDrawn="1"/>
          </p:nvSpPr>
          <p:spPr>
            <a:xfrm>
              <a:off x="4871864" y="5229200"/>
              <a:ext cx="50405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con&#10;&#10;Description automatically generated">
              <a:extLst>
                <a:ext uri="{FF2B5EF4-FFF2-40B4-BE49-F238E27FC236}">
                  <a16:creationId xmlns:a16="http://schemas.microsoft.com/office/drawing/2014/main" id="{DB75F4FA-FF01-9F49-8665-67211925D9A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43872" y="5218549"/>
              <a:ext cx="360040" cy="360040"/>
            </a:xfrm>
            <a:prstGeom prst="rect">
              <a:avLst/>
            </a:prstGeom>
          </p:spPr>
        </p:pic>
      </p:grpSp>
      <p:sp>
        <p:nvSpPr>
          <p:cNvPr id="2" name="Title 1">
            <a:extLst>
              <a:ext uri="{FF2B5EF4-FFF2-40B4-BE49-F238E27FC236}">
                <a16:creationId xmlns:a16="http://schemas.microsoft.com/office/drawing/2014/main" id="{87AFF30E-E2D0-3F45-873B-62173F062FBF}"/>
              </a:ext>
            </a:extLst>
          </p:cNvPr>
          <p:cNvSpPr>
            <a:spLocks noGrp="1"/>
          </p:cNvSpPr>
          <p:nvPr>
            <p:ph type="title" hasCustomPrompt="1"/>
          </p:nvPr>
        </p:nvSpPr>
        <p:spPr>
          <a:xfrm>
            <a:off x="4871864" y="1988840"/>
            <a:ext cx="7056523" cy="864000"/>
          </a:xfrm>
        </p:spPr>
        <p:txBody>
          <a:bodyPr/>
          <a:lstStyle/>
          <a:p>
            <a:r>
              <a:rPr lang="en-GB" sz="2800" b="1" dirty="0" err="1">
                <a:solidFill>
                  <a:srgbClr val="0C406D"/>
                </a:solidFill>
                <a:latin typeface="Arial" charset="0"/>
                <a:ea typeface="Arial" charset="0"/>
                <a:cs typeface="Arial" charset="0"/>
              </a:rPr>
              <a:t>www.cranfield.ac.uk</a:t>
            </a:r>
            <a:r>
              <a:rPr lang="en-GB" sz="2800" b="1" dirty="0">
                <a:solidFill>
                  <a:srgbClr val="0C406D"/>
                </a:solidFill>
                <a:latin typeface="Arial" charset="0"/>
                <a:ea typeface="Arial" charset="0"/>
                <a:cs typeface="Arial" charset="0"/>
              </a:rPr>
              <a:t>/your-specific-</a:t>
            </a:r>
            <a:r>
              <a:rPr lang="en-GB" sz="2800" b="1" dirty="0" err="1">
                <a:solidFill>
                  <a:srgbClr val="0C406D"/>
                </a:solidFill>
                <a:latin typeface="Arial" charset="0"/>
                <a:ea typeface="Arial" charset="0"/>
                <a:cs typeface="Arial" charset="0"/>
              </a:rPr>
              <a:t>url</a:t>
            </a:r>
            <a:endParaRPr lang="en-GB" dirty="0"/>
          </a:p>
        </p:txBody>
      </p:sp>
    </p:spTree>
    <p:extLst>
      <p:ext uri="{BB962C8B-B14F-4D97-AF65-F5344CB8AC3E}">
        <p14:creationId xmlns:p14="http://schemas.microsoft.com/office/powerpoint/2010/main" val="423764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slide, with copyright">
    <p:spTree>
      <p:nvGrpSpPr>
        <p:cNvPr id="1" name=""/>
        <p:cNvGrpSpPr/>
        <p:nvPr/>
      </p:nvGrpSpPr>
      <p:grpSpPr>
        <a:xfrm>
          <a:off x="0" y="0"/>
          <a:ext cx="0" cy="0"/>
          <a:chOff x="0" y="0"/>
          <a:chExt cx="0" cy="0"/>
        </a:xfrm>
      </p:grpSpPr>
      <p:sp>
        <p:nvSpPr>
          <p:cNvPr id="11" name="Text Placeholder 8"/>
          <p:cNvSpPr>
            <a:spLocks noGrp="1"/>
          </p:cNvSpPr>
          <p:nvPr>
            <p:ph type="body" sz="quarter" idx="11" hasCustomPrompt="1"/>
          </p:nvPr>
        </p:nvSpPr>
        <p:spPr>
          <a:xfrm>
            <a:off x="4871864" y="4005064"/>
            <a:ext cx="6264696" cy="792088"/>
          </a:xfrm>
          <a:prstGeom prst="rect">
            <a:avLst/>
          </a:prstGeom>
        </p:spPr>
        <p:txBody>
          <a:bodyPr anchor="ctr"/>
          <a:lstStyle>
            <a:lvl1pPr marL="0" indent="0">
              <a:buNone/>
              <a:defRPr sz="2200" b="1" i="0">
                <a:solidFill>
                  <a:srgbClr val="633E88"/>
                </a:solidFill>
                <a:latin typeface="Arial" charset="0"/>
                <a:ea typeface="Arial" charset="0"/>
                <a:cs typeface="Arial" charset="0"/>
              </a:defRPr>
            </a:lvl1pPr>
          </a:lstStyle>
          <a:p>
            <a:pPr lvl="0"/>
            <a:r>
              <a:rPr lang="en-GB" dirty="0"/>
              <a:t>Presenter’s Name and Title, Arial Bold 22pt</a:t>
            </a:r>
            <a:endParaRPr lang="en-US" dirty="0"/>
          </a:p>
        </p:txBody>
      </p:sp>
      <p:sp>
        <p:nvSpPr>
          <p:cNvPr id="13" name="Text Placeholder 8"/>
          <p:cNvSpPr>
            <a:spLocks noGrp="1"/>
          </p:cNvSpPr>
          <p:nvPr>
            <p:ph type="body" sz="quarter" idx="12" hasCustomPrompt="1"/>
          </p:nvPr>
        </p:nvSpPr>
        <p:spPr>
          <a:xfrm>
            <a:off x="4873469" y="4941168"/>
            <a:ext cx="6264696" cy="504056"/>
          </a:xfrm>
          <a:prstGeom prst="rect">
            <a:avLst/>
          </a:prstGeom>
        </p:spPr>
        <p:txBody>
          <a:bodyPr anchor="ctr"/>
          <a:lstStyle>
            <a:lvl1pPr marL="0" indent="0">
              <a:buNone/>
              <a:defRPr sz="2000" b="1" i="0">
                <a:solidFill>
                  <a:schemeClr val="tx1"/>
                </a:solidFill>
                <a:latin typeface="Arial" charset="0"/>
                <a:ea typeface="Arial" charset="0"/>
                <a:cs typeface="Arial" charset="0"/>
              </a:defRPr>
            </a:lvl1pPr>
          </a:lstStyle>
          <a:p>
            <a:pPr lvl="0"/>
            <a:r>
              <a:rPr lang="en-GB" dirty="0"/>
              <a:t>Date, Arial 20pt</a:t>
            </a:r>
            <a:endParaRPr lang="en-US" dirty="0"/>
          </a:p>
        </p:txBody>
      </p:sp>
      <p:sp>
        <p:nvSpPr>
          <p:cNvPr id="5" name="Text Placeholder 17"/>
          <p:cNvSpPr txBox="1">
            <a:spLocks/>
          </p:cNvSpPr>
          <p:nvPr userDrawn="1"/>
        </p:nvSpPr>
        <p:spPr>
          <a:xfrm>
            <a:off x="4871864" y="5661248"/>
            <a:ext cx="6264696"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b="0" dirty="0" err="1"/>
              <a:t>www.cranfield.ac.uk</a:t>
            </a:r>
            <a:endParaRPr lang="en-GB" sz="2400" b="0" dirty="0"/>
          </a:p>
        </p:txBody>
      </p:sp>
      <p:sp>
        <p:nvSpPr>
          <p:cNvPr id="2" name="Rectangle 1"/>
          <p:cNvSpPr/>
          <p:nvPr userDrawn="1"/>
        </p:nvSpPr>
        <p:spPr>
          <a:xfrm>
            <a:off x="263352" y="188640"/>
            <a:ext cx="1296144"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36000" y="1028112"/>
            <a:ext cx="3409000" cy="3409000"/>
          </a:xfrm>
          <a:prstGeom prst="rect">
            <a:avLst/>
          </a:prstGeom>
        </p:spPr>
      </p:pic>
      <p:sp>
        <p:nvSpPr>
          <p:cNvPr id="3" name="Title 2">
            <a:extLst>
              <a:ext uri="{FF2B5EF4-FFF2-40B4-BE49-F238E27FC236}">
                <a16:creationId xmlns:a16="http://schemas.microsoft.com/office/drawing/2014/main" id="{A9C27177-E4BE-2048-AF1F-2EA987317040}"/>
              </a:ext>
            </a:extLst>
          </p:cNvPr>
          <p:cNvSpPr>
            <a:spLocks noGrp="1"/>
          </p:cNvSpPr>
          <p:nvPr>
            <p:ph type="title" hasCustomPrompt="1"/>
          </p:nvPr>
        </p:nvSpPr>
        <p:spPr>
          <a:xfrm>
            <a:off x="4871864" y="1700460"/>
            <a:ext cx="6264696" cy="2160588"/>
          </a:xfrm>
        </p:spPr>
        <p:txBody>
          <a:bodyPr>
            <a:normAutofit/>
          </a:bodyPr>
          <a:lstStyle>
            <a:lvl1pPr>
              <a:defRPr sz="3200"/>
            </a:lvl1pPr>
          </a:lstStyle>
          <a:p>
            <a:pPr lvl="0"/>
            <a:r>
              <a:rPr lang="en-GB" dirty="0"/>
              <a:t>Presentation or Chapter Title, Arial Bold 32pt</a:t>
            </a:r>
            <a:endParaRPr lang="en-US" dirty="0"/>
          </a:p>
        </p:txBody>
      </p:sp>
    </p:spTree>
    <p:extLst>
      <p:ext uri="{BB962C8B-B14F-4D97-AF65-F5344CB8AC3E}">
        <p14:creationId xmlns:p14="http://schemas.microsoft.com/office/powerpoint/2010/main" val="754893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Body copy, with copyright">
    <p:spTree>
      <p:nvGrpSpPr>
        <p:cNvPr id="1" name=""/>
        <p:cNvGrpSpPr/>
        <p:nvPr/>
      </p:nvGrpSpPr>
      <p:grpSpPr>
        <a:xfrm>
          <a:off x="0" y="0"/>
          <a:ext cx="0" cy="0"/>
          <a:chOff x="0" y="0"/>
          <a:chExt cx="0" cy="0"/>
        </a:xfrm>
      </p:grpSpPr>
      <p:sp>
        <p:nvSpPr>
          <p:cNvPr id="19" name="TextBox 18"/>
          <p:cNvSpPr txBox="1"/>
          <p:nvPr userDrawn="1"/>
        </p:nvSpPr>
        <p:spPr>
          <a:xfrm>
            <a:off x="8904312" y="6414383"/>
            <a:ext cx="2880320" cy="338554"/>
          </a:xfrm>
          <a:prstGeom prst="rect">
            <a:avLst/>
          </a:prstGeom>
          <a:noFill/>
        </p:spPr>
        <p:txBody>
          <a:bodyPr wrap="square" rtlCol="0">
            <a:spAutoFit/>
          </a:bodyPr>
          <a:lstStyle/>
          <a:p>
            <a:pPr algn="r"/>
            <a:r>
              <a:rPr lang="en-US" sz="1600" dirty="0">
                <a:solidFill>
                  <a:schemeClr val="bg1"/>
                </a:solidFill>
                <a:latin typeface="Arial" charset="0"/>
                <a:ea typeface="Arial" charset="0"/>
                <a:cs typeface="Arial" charset="0"/>
              </a:rPr>
              <a:t>© </a:t>
            </a:r>
            <a:r>
              <a:rPr lang="en-US" sz="1600" dirty="0" err="1">
                <a:solidFill>
                  <a:schemeClr val="bg1"/>
                </a:solidFill>
                <a:latin typeface="Arial" charset="0"/>
                <a:ea typeface="Arial" charset="0"/>
                <a:cs typeface="Arial" charset="0"/>
              </a:rPr>
              <a:t>Cranfield</a:t>
            </a:r>
            <a:r>
              <a:rPr lang="en-US" sz="1600" dirty="0">
                <a:solidFill>
                  <a:schemeClr val="bg1"/>
                </a:solidFill>
                <a:latin typeface="Arial" charset="0"/>
                <a:ea typeface="Arial" charset="0"/>
                <a:cs typeface="Arial" charset="0"/>
              </a:rPr>
              <a:t> University</a:t>
            </a:r>
          </a:p>
        </p:txBody>
      </p:sp>
      <p:sp>
        <p:nvSpPr>
          <p:cNvPr id="9" name="Text Placeholder 8"/>
          <p:cNvSpPr>
            <a:spLocks noGrp="1"/>
          </p:cNvSpPr>
          <p:nvPr>
            <p:ph type="body" sz="quarter" idx="11" hasCustomPrompt="1"/>
          </p:nvPr>
        </p:nvSpPr>
        <p:spPr>
          <a:xfrm>
            <a:off x="407368" y="1412776"/>
            <a:ext cx="11377264" cy="792088"/>
          </a:xfrm>
          <a:prstGeom prst="rect">
            <a:avLst/>
          </a:prstGeom>
        </p:spPr>
        <p:txBody>
          <a:bodyPr anchor="ctr" anchorCtr="0">
            <a:normAutofit/>
          </a:bodyPr>
          <a:lstStyle>
            <a:lvl1pPr marL="0" indent="0">
              <a:buNone/>
              <a:defRPr sz="2200" b="1">
                <a:solidFill>
                  <a:srgbClr val="633E88"/>
                </a:solidFill>
                <a:latin typeface="Arial" charset="0"/>
                <a:ea typeface="Arial" charset="0"/>
                <a:cs typeface="Arial" charset="0"/>
              </a:defRPr>
            </a:lvl1pPr>
          </a:lstStyle>
          <a:p>
            <a:pPr lvl="0"/>
            <a:r>
              <a:rPr lang="en-GB" dirty="0"/>
              <a:t>Sub-header, Arial Bold 22pt</a:t>
            </a:r>
            <a:endParaRPr lang="en-US" dirty="0"/>
          </a:p>
        </p:txBody>
      </p:sp>
      <p:sp>
        <p:nvSpPr>
          <p:cNvPr id="13" name="Text Placeholder 8"/>
          <p:cNvSpPr>
            <a:spLocks noGrp="1"/>
          </p:cNvSpPr>
          <p:nvPr>
            <p:ph type="body" sz="quarter" idx="14" hasCustomPrompt="1"/>
          </p:nvPr>
        </p:nvSpPr>
        <p:spPr>
          <a:xfrm>
            <a:off x="407368" y="2348881"/>
            <a:ext cx="11377264" cy="3816000"/>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FAEFB735-DD2D-6C43-8C92-723CF417ADDC}"/>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979094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Body copy, Image, with copyrigh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407368" y="1412776"/>
            <a:ext cx="6696744" cy="792088"/>
          </a:xfrm>
          <a:prstGeom prst="rect">
            <a:avLst/>
          </a:prstGeom>
        </p:spPr>
        <p:txBody>
          <a:bodyPr anchor="ctr" anchorCtr="0">
            <a:normAutofit/>
          </a:bodyPr>
          <a:lstStyle>
            <a:lvl1pPr marL="0" indent="0">
              <a:buNone/>
              <a:defRPr sz="2200" b="1">
                <a:solidFill>
                  <a:srgbClr val="633E88"/>
                </a:solidFill>
                <a:latin typeface="Arial" charset="0"/>
                <a:ea typeface="Arial" charset="0"/>
                <a:cs typeface="Arial" charset="0"/>
              </a:defRPr>
            </a:lvl1pPr>
          </a:lstStyle>
          <a:p>
            <a:pPr lvl="0"/>
            <a:r>
              <a:rPr lang="en-GB" dirty="0"/>
              <a:t>Sub-header, Arial Bold 22pt</a:t>
            </a:r>
            <a:endParaRPr lang="en-US" dirty="0"/>
          </a:p>
        </p:txBody>
      </p:sp>
      <p:sp>
        <p:nvSpPr>
          <p:cNvPr id="13" name="Text Placeholder 8"/>
          <p:cNvSpPr>
            <a:spLocks noGrp="1"/>
          </p:cNvSpPr>
          <p:nvPr>
            <p:ph type="body" sz="quarter" idx="14" hasCustomPrompt="1"/>
          </p:nvPr>
        </p:nvSpPr>
        <p:spPr>
          <a:xfrm>
            <a:off x="407368" y="2348881"/>
            <a:ext cx="6696744" cy="3816000"/>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Rectangle 10"/>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userDrawn="1"/>
        </p:nvSpPr>
        <p:spPr>
          <a:xfrm>
            <a:off x="8904312" y="6414383"/>
            <a:ext cx="2880320" cy="338554"/>
          </a:xfrm>
          <a:prstGeom prst="rect">
            <a:avLst/>
          </a:prstGeom>
          <a:noFill/>
        </p:spPr>
        <p:txBody>
          <a:bodyPr wrap="square" rtlCol="0">
            <a:spAutoFit/>
          </a:bodyPr>
          <a:lstStyle/>
          <a:p>
            <a:pPr algn="r"/>
            <a:r>
              <a:rPr lang="en-US" sz="1600" dirty="0">
                <a:solidFill>
                  <a:schemeClr val="bg1"/>
                </a:solidFill>
                <a:latin typeface="Arial" charset="0"/>
                <a:ea typeface="Arial" charset="0"/>
                <a:cs typeface="Arial" charset="0"/>
              </a:rPr>
              <a:t>© </a:t>
            </a:r>
            <a:r>
              <a:rPr lang="en-US" sz="1600" dirty="0" err="1">
                <a:solidFill>
                  <a:schemeClr val="bg1"/>
                </a:solidFill>
                <a:latin typeface="Arial" charset="0"/>
                <a:ea typeface="Arial" charset="0"/>
                <a:cs typeface="Arial" charset="0"/>
              </a:rPr>
              <a:t>Cranfield</a:t>
            </a:r>
            <a:r>
              <a:rPr lang="en-US" sz="1600" dirty="0">
                <a:solidFill>
                  <a:schemeClr val="bg1"/>
                </a:solidFill>
                <a:latin typeface="Arial" charset="0"/>
                <a:ea typeface="Arial" charset="0"/>
                <a:cs typeface="Arial" charset="0"/>
              </a:rPr>
              <a:t> University</a:t>
            </a:r>
          </a:p>
        </p:txBody>
      </p:sp>
      <p:sp>
        <p:nvSpPr>
          <p:cNvPr id="10" name="Content Placeholder 2"/>
          <p:cNvSpPr>
            <a:spLocks noGrp="1"/>
          </p:cNvSpPr>
          <p:nvPr>
            <p:ph sz="quarter" idx="17" hasCustomPrompt="1"/>
          </p:nvPr>
        </p:nvSpPr>
        <p:spPr>
          <a:xfrm>
            <a:off x="7248525" y="1412776"/>
            <a:ext cx="4535488" cy="4752105"/>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2" name="Title 1">
            <a:extLst>
              <a:ext uri="{FF2B5EF4-FFF2-40B4-BE49-F238E27FC236}">
                <a16:creationId xmlns:a16="http://schemas.microsoft.com/office/drawing/2014/main" id="{C235A020-0B8F-B142-977A-14DAC4F96DA4}"/>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1816667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Body copy">
    <p:spTree>
      <p:nvGrpSpPr>
        <p:cNvPr id="1" name=""/>
        <p:cNvGrpSpPr/>
        <p:nvPr/>
      </p:nvGrpSpPr>
      <p:grpSpPr>
        <a:xfrm>
          <a:off x="0" y="0"/>
          <a:ext cx="0" cy="0"/>
          <a:chOff x="0" y="0"/>
          <a:chExt cx="0" cy="0"/>
        </a:xfrm>
      </p:grpSpPr>
      <p:sp>
        <p:nvSpPr>
          <p:cNvPr id="5" name="Text Placeholder 8"/>
          <p:cNvSpPr>
            <a:spLocks noGrp="1"/>
          </p:cNvSpPr>
          <p:nvPr>
            <p:ph type="body" sz="quarter" idx="11" hasCustomPrompt="1"/>
          </p:nvPr>
        </p:nvSpPr>
        <p:spPr>
          <a:xfrm>
            <a:off x="407368" y="1412776"/>
            <a:ext cx="11377264" cy="792088"/>
          </a:xfrm>
          <a:prstGeom prst="rect">
            <a:avLst/>
          </a:prstGeom>
        </p:spPr>
        <p:txBody>
          <a:bodyPr anchor="ctr" anchorCtr="0">
            <a:normAutofit/>
          </a:bodyPr>
          <a:lstStyle>
            <a:lvl1pPr marL="0" indent="0">
              <a:buNone/>
              <a:defRPr sz="2200" b="1">
                <a:solidFill>
                  <a:srgbClr val="633E88"/>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407368" y="2348881"/>
            <a:ext cx="11377264" cy="3960439"/>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43C5955C-285E-1E49-94FA-A19723F5BB44}"/>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382952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Body copy, Image, with copyright">
    <p:spTree>
      <p:nvGrpSpPr>
        <p:cNvPr id="1" name=""/>
        <p:cNvGrpSpPr/>
        <p:nvPr/>
      </p:nvGrpSpPr>
      <p:grpSpPr>
        <a:xfrm>
          <a:off x="0" y="0"/>
          <a:ext cx="0" cy="0"/>
          <a:chOff x="0" y="0"/>
          <a:chExt cx="0" cy="0"/>
        </a:xfrm>
      </p:grpSpPr>
      <p:sp>
        <p:nvSpPr>
          <p:cNvPr id="12" name="Text Placeholder 8"/>
          <p:cNvSpPr>
            <a:spLocks noGrp="1"/>
          </p:cNvSpPr>
          <p:nvPr>
            <p:ph type="body" sz="quarter" idx="14" hasCustomPrompt="1"/>
          </p:nvPr>
        </p:nvSpPr>
        <p:spPr>
          <a:xfrm>
            <a:off x="407368" y="1412776"/>
            <a:ext cx="6696744" cy="4752105"/>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Rectangle 9"/>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8904312" y="6414383"/>
            <a:ext cx="2880320" cy="338554"/>
          </a:xfrm>
          <a:prstGeom prst="rect">
            <a:avLst/>
          </a:prstGeom>
          <a:noFill/>
        </p:spPr>
        <p:txBody>
          <a:bodyPr wrap="square" rtlCol="0">
            <a:spAutoFit/>
          </a:bodyPr>
          <a:lstStyle/>
          <a:p>
            <a:pPr algn="r"/>
            <a:r>
              <a:rPr lang="en-US" sz="1600" dirty="0">
                <a:solidFill>
                  <a:schemeClr val="bg1"/>
                </a:solidFill>
                <a:latin typeface="Arial" charset="0"/>
                <a:ea typeface="Arial" charset="0"/>
                <a:cs typeface="Arial" charset="0"/>
              </a:rPr>
              <a:t>© </a:t>
            </a:r>
            <a:r>
              <a:rPr lang="en-US" sz="1600" dirty="0" err="1">
                <a:solidFill>
                  <a:schemeClr val="bg1"/>
                </a:solidFill>
                <a:latin typeface="Arial" charset="0"/>
                <a:ea typeface="Arial" charset="0"/>
                <a:cs typeface="Arial" charset="0"/>
              </a:rPr>
              <a:t>Cranfield</a:t>
            </a:r>
            <a:r>
              <a:rPr lang="en-US" sz="1600" dirty="0">
                <a:solidFill>
                  <a:schemeClr val="bg1"/>
                </a:solidFill>
                <a:latin typeface="Arial" charset="0"/>
                <a:ea typeface="Arial" charset="0"/>
                <a:cs typeface="Arial" charset="0"/>
              </a:rPr>
              <a:t> University</a:t>
            </a:r>
          </a:p>
        </p:txBody>
      </p:sp>
      <p:sp>
        <p:nvSpPr>
          <p:cNvPr id="8" name="Content Placeholder 2"/>
          <p:cNvSpPr>
            <a:spLocks noGrp="1"/>
          </p:cNvSpPr>
          <p:nvPr>
            <p:ph sz="quarter" idx="17" hasCustomPrompt="1"/>
          </p:nvPr>
        </p:nvSpPr>
        <p:spPr>
          <a:xfrm>
            <a:off x="7248525" y="1412776"/>
            <a:ext cx="4535488" cy="4752105"/>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2" name="Title 1">
            <a:extLst>
              <a:ext uri="{FF2B5EF4-FFF2-40B4-BE49-F238E27FC236}">
                <a16:creationId xmlns:a16="http://schemas.microsoft.com/office/drawing/2014/main" id="{B15AF555-DCE6-3548-BA28-58780E139704}"/>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1804229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wo column body copy, with copyright">
    <p:spTree>
      <p:nvGrpSpPr>
        <p:cNvPr id="1" name=""/>
        <p:cNvGrpSpPr/>
        <p:nvPr/>
      </p:nvGrpSpPr>
      <p:grpSpPr>
        <a:xfrm>
          <a:off x="0" y="0"/>
          <a:ext cx="0" cy="0"/>
          <a:chOff x="0" y="0"/>
          <a:chExt cx="0" cy="0"/>
        </a:xfrm>
      </p:grpSpPr>
      <p:sp>
        <p:nvSpPr>
          <p:cNvPr id="9" name="Text Placeholder 8"/>
          <p:cNvSpPr>
            <a:spLocks noGrp="1"/>
          </p:cNvSpPr>
          <p:nvPr>
            <p:ph type="body" sz="quarter" idx="16" hasCustomPrompt="1"/>
          </p:nvPr>
        </p:nvSpPr>
        <p:spPr>
          <a:xfrm>
            <a:off x="407367" y="1412776"/>
            <a:ext cx="5688634" cy="4752105"/>
          </a:xfrm>
          <a:prstGeom prst="rect">
            <a:avLst/>
          </a:prstGeom>
        </p:spPr>
        <p:txBody>
          <a:bodyPr numCol="1" spcCol="144000" anchor="t" anchorCtr="0">
            <a:normAutofit/>
          </a:bodyPr>
          <a:lstStyle>
            <a:lvl1pPr marL="0" indent="0">
              <a:lnSpc>
                <a:spcPct val="100000"/>
              </a:lnSpc>
              <a:buFont typeface="Arial" panose="020B0604020202020204" pitchFamily="34" charset="0"/>
              <a:buNone/>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marL="2171700" indent="-342900">
              <a:lnSpc>
                <a:spcPct val="100000"/>
              </a:lnSpc>
              <a:buFont typeface="Arial" panose="020B0604020202020204" pitchFamily="34" charset="0"/>
              <a:buChar char="•"/>
              <a:defRPr sz="2000" b="0" i="0">
                <a:latin typeface="Arial" charset="0"/>
                <a:ea typeface="Arial" charset="0"/>
                <a:cs typeface="Arial" charset="0"/>
              </a:defRPr>
            </a:lvl5pPr>
          </a:lstStyle>
          <a:p>
            <a:pPr lvl="0"/>
            <a:r>
              <a:rPr lang="en-GB" dirty="0"/>
              <a:t>Body copy, Arial 20pt minimum</a:t>
            </a:r>
          </a:p>
          <a:p>
            <a:pPr lvl="0"/>
            <a:r>
              <a:rPr lang="en-GB" dirty="0"/>
              <a:t>Column 1</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GB" dirty="0"/>
          </a:p>
          <a:p>
            <a:pPr lvl="0"/>
            <a:endParaRPr lang="en-GB" dirty="0"/>
          </a:p>
          <a:p>
            <a:pPr lvl="0"/>
            <a:endParaRPr lang="en-GB" dirty="0"/>
          </a:p>
          <a:p>
            <a:pPr lvl="4"/>
            <a:endParaRPr lang="en-GB" dirty="0"/>
          </a:p>
          <a:p>
            <a:pPr lvl="4"/>
            <a:endParaRPr lang="en-GB" dirty="0"/>
          </a:p>
        </p:txBody>
      </p:sp>
      <p:sp>
        <p:nvSpPr>
          <p:cNvPr id="10" name="Text Placeholder 8">
            <a:extLst>
              <a:ext uri="{FF2B5EF4-FFF2-40B4-BE49-F238E27FC236}">
                <a16:creationId xmlns:a16="http://schemas.microsoft.com/office/drawing/2014/main" id="{D58F97CA-806E-46D9-BD91-2EE3E4DA8075}"/>
              </a:ext>
            </a:extLst>
          </p:cNvPr>
          <p:cNvSpPr>
            <a:spLocks noGrp="1"/>
          </p:cNvSpPr>
          <p:nvPr>
            <p:ph type="body" sz="quarter" idx="17" hasCustomPrompt="1"/>
          </p:nvPr>
        </p:nvSpPr>
        <p:spPr>
          <a:xfrm>
            <a:off x="6240016" y="1421452"/>
            <a:ext cx="5688634" cy="4752105"/>
          </a:xfrm>
          <a:prstGeom prst="rect">
            <a:avLst/>
          </a:prstGeom>
        </p:spPr>
        <p:txBody>
          <a:bodyPr numCol="1" spcCol="144000" anchor="t" anchorCtr="0">
            <a:normAutofit/>
          </a:bodyPr>
          <a:lstStyle>
            <a:lvl1pPr marL="0" indent="0">
              <a:lnSpc>
                <a:spcPct val="100000"/>
              </a:lnSpc>
              <a:buFont typeface="Arial" panose="020B0604020202020204" pitchFamily="34" charset="0"/>
              <a:buNone/>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marL="2171700" indent="-342900">
              <a:lnSpc>
                <a:spcPct val="100000"/>
              </a:lnSpc>
              <a:buFont typeface="Arial" panose="020B0604020202020204" pitchFamily="34" charset="0"/>
              <a:buChar char="•"/>
              <a:defRPr sz="2000" b="0" i="0">
                <a:latin typeface="Arial" charset="0"/>
                <a:ea typeface="Arial" charset="0"/>
                <a:cs typeface="Arial" charset="0"/>
              </a:defRPr>
            </a:lvl5pPr>
          </a:lstStyle>
          <a:p>
            <a:pPr lvl="0"/>
            <a:r>
              <a:rPr lang="en-GB" dirty="0"/>
              <a:t>Body copy, Arial 20pt minimum</a:t>
            </a:r>
          </a:p>
          <a:p>
            <a:pPr lvl="0"/>
            <a:r>
              <a:rPr lang="en-GB" dirty="0"/>
              <a:t>Column 2</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GB" dirty="0"/>
          </a:p>
          <a:p>
            <a:pPr lvl="0"/>
            <a:endParaRPr lang="en-GB" dirty="0"/>
          </a:p>
          <a:p>
            <a:pPr lvl="0"/>
            <a:endParaRPr lang="en-GB" dirty="0"/>
          </a:p>
          <a:p>
            <a:pPr lvl="4"/>
            <a:endParaRPr lang="en-GB" dirty="0"/>
          </a:p>
          <a:p>
            <a:pPr lvl="4"/>
            <a:endParaRPr lang="en-GB" dirty="0"/>
          </a:p>
        </p:txBody>
      </p:sp>
      <p:sp>
        <p:nvSpPr>
          <p:cNvPr id="11" name="Rectangle 10"/>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8904312" y="6414383"/>
            <a:ext cx="2880320" cy="338554"/>
          </a:xfrm>
          <a:prstGeom prst="rect">
            <a:avLst/>
          </a:prstGeom>
          <a:noFill/>
        </p:spPr>
        <p:txBody>
          <a:bodyPr wrap="square" rtlCol="0">
            <a:spAutoFit/>
          </a:bodyPr>
          <a:lstStyle/>
          <a:p>
            <a:pPr algn="r"/>
            <a:r>
              <a:rPr lang="en-US" sz="1600" dirty="0">
                <a:solidFill>
                  <a:schemeClr val="bg1"/>
                </a:solidFill>
                <a:latin typeface="Arial" charset="0"/>
                <a:ea typeface="Arial" charset="0"/>
                <a:cs typeface="Arial" charset="0"/>
              </a:rPr>
              <a:t>© </a:t>
            </a:r>
            <a:r>
              <a:rPr lang="en-US" sz="1600" dirty="0" err="1">
                <a:solidFill>
                  <a:schemeClr val="bg1"/>
                </a:solidFill>
                <a:latin typeface="Arial" charset="0"/>
                <a:ea typeface="Arial" charset="0"/>
                <a:cs typeface="Arial" charset="0"/>
              </a:rPr>
              <a:t>Cranfield</a:t>
            </a:r>
            <a:r>
              <a:rPr lang="en-US" sz="1600" dirty="0">
                <a:solidFill>
                  <a:schemeClr val="bg1"/>
                </a:solidFill>
                <a:latin typeface="Arial" charset="0"/>
                <a:ea typeface="Arial" charset="0"/>
                <a:cs typeface="Arial" charset="0"/>
              </a:rPr>
              <a:t> University</a:t>
            </a:r>
          </a:p>
        </p:txBody>
      </p:sp>
      <p:sp>
        <p:nvSpPr>
          <p:cNvPr id="8" name="Title 1">
            <a:extLst>
              <a:ext uri="{FF2B5EF4-FFF2-40B4-BE49-F238E27FC236}">
                <a16:creationId xmlns:a16="http://schemas.microsoft.com/office/drawing/2014/main" id="{C631D12A-1668-3643-AEE6-D4594EF141BD}"/>
              </a:ext>
            </a:extLst>
          </p:cNvPr>
          <p:cNvSpPr>
            <a:spLocks noGrp="1"/>
          </p:cNvSpPr>
          <p:nvPr>
            <p:ph type="title" hasCustomPrompt="1"/>
          </p:nvPr>
        </p:nvSpPr>
        <p:spPr>
          <a:xfrm>
            <a:off x="406800" y="365126"/>
            <a:ext cx="11376000" cy="909550"/>
          </a:xfrm>
        </p:spPr>
        <p:txBody>
          <a:bodyPr/>
          <a:lstStyle/>
          <a:p>
            <a:pPr lvl="0"/>
            <a:r>
              <a:rPr lang="en-US" dirty="0"/>
              <a:t>Slide Title, Arial Bold 28pt</a:t>
            </a:r>
            <a:endParaRPr lang="en-GB" dirty="0"/>
          </a:p>
        </p:txBody>
      </p:sp>
    </p:spTree>
    <p:extLst>
      <p:ext uri="{BB962C8B-B14F-4D97-AF65-F5344CB8AC3E}">
        <p14:creationId xmlns:p14="http://schemas.microsoft.com/office/powerpoint/2010/main" val="185230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Large image area, with copyright">
    <p:spTree>
      <p:nvGrpSpPr>
        <p:cNvPr id="1" name=""/>
        <p:cNvGrpSpPr/>
        <p:nvPr/>
      </p:nvGrpSpPr>
      <p:grpSpPr>
        <a:xfrm>
          <a:off x="0" y="0"/>
          <a:ext cx="0" cy="0"/>
          <a:chOff x="0" y="0"/>
          <a:chExt cx="0" cy="0"/>
        </a:xfrm>
      </p:grpSpPr>
      <p:sp>
        <p:nvSpPr>
          <p:cNvPr id="9" name="Rectangle 8"/>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8904312" y="6414383"/>
            <a:ext cx="2880320" cy="338554"/>
          </a:xfrm>
          <a:prstGeom prst="rect">
            <a:avLst/>
          </a:prstGeom>
          <a:noFill/>
        </p:spPr>
        <p:txBody>
          <a:bodyPr wrap="square" rtlCol="0">
            <a:spAutoFit/>
          </a:bodyPr>
          <a:lstStyle/>
          <a:p>
            <a:pPr algn="r"/>
            <a:r>
              <a:rPr lang="en-US" sz="1600" dirty="0">
                <a:solidFill>
                  <a:schemeClr val="bg1"/>
                </a:solidFill>
                <a:latin typeface="Arial" charset="0"/>
                <a:ea typeface="Arial" charset="0"/>
                <a:cs typeface="Arial" charset="0"/>
              </a:rPr>
              <a:t>© </a:t>
            </a:r>
            <a:r>
              <a:rPr lang="en-US" sz="1600" dirty="0" err="1">
                <a:solidFill>
                  <a:schemeClr val="bg1"/>
                </a:solidFill>
                <a:latin typeface="Arial" charset="0"/>
                <a:ea typeface="Arial" charset="0"/>
                <a:cs typeface="Arial" charset="0"/>
              </a:rPr>
              <a:t>Cranfield</a:t>
            </a:r>
            <a:r>
              <a:rPr lang="en-US" sz="1600" dirty="0">
                <a:solidFill>
                  <a:schemeClr val="bg1"/>
                </a:solidFill>
                <a:latin typeface="Arial" charset="0"/>
                <a:ea typeface="Arial" charset="0"/>
                <a:cs typeface="Arial" charset="0"/>
              </a:rPr>
              <a:t> University</a:t>
            </a:r>
          </a:p>
        </p:txBody>
      </p:sp>
      <p:sp>
        <p:nvSpPr>
          <p:cNvPr id="7" name="Content Placeholder 2"/>
          <p:cNvSpPr>
            <a:spLocks noGrp="1"/>
          </p:cNvSpPr>
          <p:nvPr>
            <p:ph sz="quarter" idx="17" hasCustomPrompt="1"/>
          </p:nvPr>
        </p:nvSpPr>
        <p:spPr>
          <a:xfrm>
            <a:off x="407368" y="1412776"/>
            <a:ext cx="11376645" cy="4752105"/>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2" name="Title 1">
            <a:extLst>
              <a:ext uri="{FF2B5EF4-FFF2-40B4-BE49-F238E27FC236}">
                <a16:creationId xmlns:a16="http://schemas.microsoft.com/office/drawing/2014/main" id="{7058AE33-59A8-B44E-BE90-E25CB8F0C25E}"/>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814580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ody copy, Image, with copyright">
    <p:spTree>
      <p:nvGrpSpPr>
        <p:cNvPr id="1" name=""/>
        <p:cNvGrpSpPr/>
        <p:nvPr/>
      </p:nvGrpSpPr>
      <p:grpSpPr>
        <a:xfrm>
          <a:off x="0" y="0"/>
          <a:ext cx="0" cy="0"/>
          <a:chOff x="0" y="0"/>
          <a:chExt cx="0" cy="0"/>
        </a:xfrm>
      </p:grpSpPr>
      <p:sp>
        <p:nvSpPr>
          <p:cNvPr id="8" name="Text Placeholder 8"/>
          <p:cNvSpPr>
            <a:spLocks noGrp="1"/>
          </p:cNvSpPr>
          <p:nvPr>
            <p:ph type="body" sz="quarter" idx="14" hasCustomPrompt="1"/>
          </p:nvPr>
        </p:nvSpPr>
        <p:spPr>
          <a:xfrm>
            <a:off x="407368" y="404664"/>
            <a:ext cx="6552728" cy="5760217"/>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i="0">
                <a:solidFill>
                  <a:schemeClr val="tx1"/>
                </a:solidFill>
                <a:latin typeface="Arial" charset="0"/>
                <a:ea typeface="Arial" charset="0"/>
                <a:cs typeface="Arial" charset="0"/>
              </a:defRPr>
            </a:lvl1pPr>
            <a:lvl2pPr>
              <a:lnSpc>
                <a:spcPct val="100000"/>
              </a:lnSpc>
              <a:defRPr sz="2000" b="0" i="0"/>
            </a:lvl2pPr>
            <a:lvl3pPr>
              <a:lnSpc>
                <a:spcPct val="100000"/>
              </a:lnSpc>
              <a:defRPr sz="2000" b="0" i="0"/>
            </a:lvl3pPr>
            <a:lvl4pPr>
              <a:lnSpc>
                <a:spcPct val="100000"/>
              </a:lnSpc>
              <a:defRPr sz="2000" b="0" i="0"/>
            </a:lvl4pPr>
            <a:lvl5pPr marL="2171700" indent="-342900">
              <a:lnSpc>
                <a:spcPct val="100000"/>
              </a:lnSpc>
              <a:buFont typeface="Arial" panose="020B0604020202020204" pitchFamily="34" charset="0"/>
              <a:buChar char="•"/>
              <a:defRPr sz="2000" b="0" i="0"/>
            </a:lvl5pPr>
          </a:lstStyle>
          <a:p>
            <a:pPr lvl="0"/>
            <a:r>
              <a:rPr lang="en-GB" dirty="0"/>
              <a:t>Body copy, Arial 20pt minimum</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9" name="Rectangle 8"/>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8904312" y="6414383"/>
            <a:ext cx="2880320" cy="338554"/>
          </a:xfrm>
          <a:prstGeom prst="rect">
            <a:avLst/>
          </a:prstGeom>
          <a:noFill/>
        </p:spPr>
        <p:txBody>
          <a:bodyPr wrap="square" rtlCol="0">
            <a:spAutoFit/>
          </a:bodyPr>
          <a:lstStyle/>
          <a:p>
            <a:pPr algn="r"/>
            <a:r>
              <a:rPr lang="en-US" sz="1600" dirty="0">
                <a:solidFill>
                  <a:schemeClr val="bg1"/>
                </a:solidFill>
                <a:latin typeface="Arial" charset="0"/>
                <a:ea typeface="Arial" charset="0"/>
                <a:cs typeface="Arial" charset="0"/>
              </a:rPr>
              <a:t>© </a:t>
            </a:r>
            <a:r>
              <a:rPr lang="en-US" sz="1600" dirty="0" err="1">
                <a:solidFill>
                  <a:schemeClr val="bg1"/>
                </a:solidFill>
                <a:latin typeface="Arial" charset="0"/>
                <a:ea typeface="Arial" charset="0"/>
                <a:cs typeface="Arial" charset="0"/>
              </a:rPr>
              <a:t>Cranfield</a:t>
            </a:r>
            <a:r>
              <a:rPr lang="en-US" sz="1600" dirty="0">
                <a:solidFill>
                  <a:schemeClr val="bg1"/>
                </a:solidFill>
                <a:latin typeface="Arial" charset="0"/>
                <a:ea typeface="Arial" charset="0"/>
                <a:cs typeface="Arial" charset="0"/>
              </a:rPr>
              <a:t> University</a:t>
            </a:r>
          </a:p>
        </p:txBody>
      </p:sp>
      <p:sp>
        <p:nvSpPr>
          <p:cNvPr id="12" name="Content Placeholder 2"/>
          <p:cNvSpPr>
            <a:spLocks noGrp="1"/>
          </p:cNvSpPr>
          <p:nvPr>
            <p:ph sz="quarter" idx="17" hasCustomPrompt="1"/>
          </p:nvPr>
        </p:nvSpPr>
        <p:spPr>
          <a:xfrm>
            <a:off x="7248525" y="404664"/>
            <a:ext cx="4535488" cy="5760217"/>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Tree>
    <p:extLst>
      <p:ext uri="{BB962C8B-B14F-4D97-AF65-F5344CB8AC3E}">
        <p14:creationId xmlns:p14="http://schemas.microsoft.com/office/powerpoint/2010/main" val="65322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wo column body copy, with copyright">
    <p:spTree>
      <p:nvGrpSpPr>
        <p:cNvPr id="1" name=""/>
        <p:cNvGrpSpPr/>
        <p:nvPr/>
      </p:nvGrpSpPr>
      <p:grpSpPr>
        <a:xfrm>
          <a:off x="0" y="0"/>
          <a:ext cx="0" cy="0"/>
          <a:chOff x="0" y="0"/>
          <a:chExt cx="0" cy="0"/>
        </a:xfrm>
      </p:grpSpPr>
      <p:sp>
        <p:nvSpPr>
          <p:cNvPr id="10" name="Text Placeholder 8"/>
          <p:cNvSpPr>
            <a:spLocks noGrp="1"/>
          </p:cNvSpPr>
          <p:nvPr>
            <p:ph type="body" sz="quarter" idx="16" hasCustomPrompt="1"/>
          </p:nvPr>
        </p:nvSpPr>
        <p:spPr>
          <a:xfrm>
            <a:off x="407366" y="404664"/>
            <a:ext cx="11377265" cy="5760217"/>
          </a:xfrm>
          <a:prstGeom prst="rect">
            <a:avLst/>
          </a:prstGeom>
        </p:spPr>
        <p:txBody>
          <a:bodyPr numCol="2" spcCol="144000" anchor="t" anchorCtr="0">
            <a:normAutofit/>
          </a:bodyPr>
          <a:lstStyle>
            <a:lvl1pPr marL="0" indent="0">
              <a:lnSpc>
                <a:spcPct val="100000"/>
              </a:lnSpc>
              <a:buNone/>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GB" dirty="0"/>
              <a:t>Body copy, Arial 20pt minimum</a:t>
            </a:r>
          </a:p>
          <a:p>
            <a:pPr lvl="0"/>
            <a:r>
              <a:rPr lang="en-GB" dirty="0"/>
              <a:t>Column 1</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r>
              <a:rPr lang="en-GB" dirty="0"/>
              <a:t>Body copy, Arial 20pt minimum</a:t>
            </a:r>
          </a:p>
          <a:p>
            <a:pPr lvl="0"/>
            <a:r>
              <a:rPr lang="en-GB" dirty="0"/>
              <a:t>Column 2</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a:p>
            <a:pPr lvl="4"/>
            <a:endParaRPr lang="en-GB" dirty="0"/>
          </a:p>
        </p:txBody>
      </p:sp>
      <p:sp>
        <p:nvSpPr>
          <p:cNvPr id="12" name="Rectangle 11"/>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8904312" y="6414383"/>
            <a:ext cx="2880320" cy="338554"/>
          </a:xfrm>
          <a:prstGeom prst="rect">
            <a:avLst/>
          </a:prstGeom>
          <a:noFill/>
        </p:spPr>
        <p:txBody>
          <a:bodyPr wrap="square" rtlCol="0">
            <a:spAutoFit/>
          </a:bodyPr>
          <a:lstStyle/>
          <a:p>
            <a:pPr algn="r"/>
            <a:r>
              <a:rPr lang="en-US" sz="1600" dirty="0">
                <a:solidFill>
                  <a:schemeClr val="bg1"/>
                </a:solidFill>
                <a:latin typeface="Arial" charset="0"/>
                <a:ea typeface="Arial" charset="0"/>
                <a:cs typeface="Arial" charset="0"/>
              </a:rPr>
              <a:t>© </a:t>
            </a:r>
            <a:r>
              <a:rPr lang="en-US" sz="1600" dirty="0" err="1">
                <a:solidFill>
                  <a:schemeClr val="bg1"/>
                </a:solidFill>
                <a:latin typeface="Arial" charset="0"/>
                <a:ea typeface="Arial" charset="0"/>
                <a:cs typeface="Arial" charset="0"/>
              </a:rPr>
              <a:t>Cranfield</a:t>
            </a:r>
            <a:r>
              <a:rPr lang="en-US" sz="1600" dirty="0">
                <a:solidFill>
                  <a:schemeClr val="bg1"/>
                </a:solidFill>
                <a:latin typeface="Arial" charset="0"/>
                <a:ea typeface="Arial" charset="0"/>
                <a:cs typeface="Arial" charset="0"/>
              </a:rPr>
              <a:t> University</a:t>
            </a:r>
          </a:p>
        </p:txBody>
      </p:sp>
    </p:spTree>
    <p:extLst>
      <p:ext uri="{BB962C8B-B14F-4D97-AF65-F5344CB8AC3E}">
        <p14:creationId xmlns:p14="http://schemas.microsoft.com/office/powerpoint/2010/main" val="219874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arge image area, with copyright">
    <p:spTree>
      <p:nvGrpSpPr>
        <p:cNvPr id="1" name=""/>
        <p:cNvGrpSpPr/>
        <p:nvPr/>
      </p:nvGrpSpPr>
      <p:grpSpPr>
        <a:xfrm>
          <a:off x="0" y="0"/>
          <a:ext cx="0" cy="0"/>
          <a:chOff x="0" y="0"/>
          <a:chExt cx="0" cy="0"/>
        </a:xfrm>
      </p:grpSpPr>
      <p:sp>
        <p:nvSpPr>
          <p:cNvPr id="8" name="Rectangle 7"/>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8904312" y="6414383"/>
            <a:ext cx="2880320" cy="338554"/>
          </a:xfrm>
          <a:prstGeom prst="rect">
            <a:avLst/>
          </a:prstGeom>
          <a:noFill/>
        </p:spPr>
        <p:txBody>
          <a:bodyPr wrap="square" rtlCol="0">
            <a:spAutoFit/>
          </a:bodyPr>
          <a:lstStyle/>
          <a:p>
            <a:pPr algn="r"/>
            <a:r>
              <a:rPr lang="en-US" sz="1600" dirty="0">
                <a:solidFill>
                  <a:schemeClr val="bg1"/>
                </a:solidFill>
                <a:latin typeface="Arial" charset="0"/>
                <a:ea typeface="Arial" charset="0"/>
                <a:cs typeface="Arial" charset="0"/>
              </a:rPr>
              <a:t>© </a:t>
            </a:r>
            <a:r>
              <a:rPr lang="en-US" sz="1600" dirty="0" err="1">
                <a:solidFill>
                  <a:schemeClr val="bg1"/>
                </a:solidFill>
                <a:latin typeface="Arial" charset="0"/>
                <a:ea typeface="Arial" charset="0"/>
                <a:cs typeface="Arial" charset="0"/>
              </a:rPr>
              <a:t>Cranfield</a:t>
            </a:r>
            <a:r>
              <a:rPr lang="en-US" sz="1600" dirty="0">
                <a:solidFill>
                  <a:schemeClr val="bg1"/>
                </a:solidFill>
                <a:latin typeface="Arial" charset="0"/>
                <a:ea typeface="Arial" charset="0"/>
                <a:cs typeface="Arial" charset="0"/>
              </a:rPr>
              <a:t> University</a:t>
            </a:r>
          </a:p>
        </p:txBody>
      </p:sp>
      <p:sp>
        <p:nvSpPr>
          <p:cNvPr id="7" name="Content Placeholder 2"/>
          <p:cNvSpPr>
            <a:spLocks noGrp="1"/>
          </p:cNvSpPr>
          <p:nvPr>
            <p:ph sz="quarter" idx="17" hasCustomPrompt="1"/>
          </p:nvPr>
        </p:nvSpPr>
        <p:spPr>
          <a:xfrm>
            <a:off x="407368" y="404664"/>
            <a:ext cx="11376645" cy="5760217"/>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Tree>
    <p:extLst>
      <p:ext uri="{BB962C8B-B14F-4D97-AF65-F5344CB8AC3E}">
        <p14:creationId xmlns:p14="http://schemas.microsoft.com/office/powerpoint/2010/main" val="1738299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wo image areas, with copyright">
    <p:spTree>
      <p:nvGrpSpPr>
        <p:cNvPr id="1" name=""/>
        <p:cNvGrpSpPr/>
        <p:nvPr/>
      </p:nvGrpSpPr>
      <p:grpSpPr>
        <a:xfrm>
          <a:off x="0" y="0"/>
          <a:ext cx="0" cy="0"/>
          <a:chOff x="0" y="0"/>
          <a:chExt cx="0" cy="0"/>
        </a:xfrm>
      </p:grpSpPr>
      <p:sp>
        <p:nvSpPr>
          <p:cNvPr id="11" name="Rectangle 10"/>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8904312" y="6414383"/>
            <a:ext cx="2880320" cy="338554"/>
          </a:xfrm>
          <a:prstGeom prst="rect">
            <a:avLst/>
          </a:prstGeom>
          <a:noFill/>
        </p:spPr>
        <p:txBody>
          <a:bodyPr wrap="square" rtlCol="0">
            <a:spAutoFit/>
          </a:bodyPr>
          <a:lstStyle/>
          <a:p>
            <a:pPr algn="r"/>
            <a:r>
              <a:rPr lang="en-US" sz="1600" dirty="0">
                <a:solidFill>
                  <a:schemeClr val="bg1"/>
                </a:solidFill>
                <a:latin typeface="Arial" charset="0"/>
                <a:ea typeface="Arial" charset="0"/>
                <a:cs typeface="Arial" charset="0"/>
              </a:rPr>
              <a:t>© </a:t>
            </a:r>
            <a:r>
              <a:rPr lang="en-US" sz="1600" dirty="0" err="1">
                <a:solidFill>
                  <a:schemeClr val="bg1"/>
                </a:solidFill>
                <a:latin typeface="Arial" charset="0"/>
                <a:ea typeface="Arial" charset="0"/>
                <a:cs typeface="Arial" charset="0"/>
              </a:rPr>
              <a:t>Cranfield</a:t>
            </a:r>
            <a:r>
              <a:rPr lang="en-US" sz="1600" dirty="0">
                <a:solidFill>
                  <a:schemeClr val="bg1"/>
                </a:solidFill>
                <a:latin typeface="Arial" charset="0"/>
                <a:ea typeface="Arial" charset="0"/>
                <a:cs typeface="Arial" charset="0"/>
              </a:rPr>
              <a:t> University</a:t>
            </a:r>
          </a:p>
        </p:txBody>
      </p:sp>
      <p:sp>
        <p:nvSpPr>
          <p:cNvPr id="8" name="Content Placeholder 2"/>
          <p:cNvSpPr>
            <a:spLocks noGrp="1"/>
          </p:cNvSpPr>
          <p:nvPr>
            <p:ph sz="quarter" idx="19" hasCustomPrompt="1"/>
          </p:nvPr>
        </p:nvSpPr>
        <p:spPr>
          <a:xfrm>
            <a:off x="6168632" y="404662"/>
            <a:ext cx="5615381" cy="576021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4" name="Content Placeholder 2"/>
          <p:cNvSpPr>
            <a:spLocks noGrp="1"/>
          </p:cNvSpPr>
          <p:nvPr>
            <p:ph sz="quarter" idx="20" hasCustomPrompt="1"/>
          </p:nvPr>
        </p:nvSpPr>
        <p:spPr>
          <a:xfrm>
            <a:off x="407368" y="404661"/>
            <a:ext cx="5615381" cy="576021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Tree>
    <p:extLst>
      <p:ext uri="{BB962C8B-B14F-4D97-AF65-F5344CB8AC3E}">
        <p14:creationId xmlns:p14="http://schemas.microsoft.com/office/powerpoint/2010/main" val="1806034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with copyright">
    <p:spTree>
      <p:nvGrpSpPr>
        <p:cNvPr id="1" name=""/>
        <p:cNvGrpSpPr/>
        <p:nvPr/>
      </p:nvGrpSpPr>
      <p:grpSpPr>
        <a:xfrm>
          <a:off x="0" y="0"/>
          <a:ext cx="0" cy="0"/>
          <a:chOff x="0" y="0"/>
          <a:chExt cx="0" cy="0"/>
        </a:xfrm>
      </p:grpSpPr>
      <p:sp>
        <p:nvSpPr>
          <p:cNvPr id="7" name="Rectangle 6"/>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8904312" y="6414383"/>
            <a:ext cx="2880320" cy="338554"/>
          </a:xfrm>
          <a:prstGeom prst="rect">
            <a:avLst/>
          </a:prstGeom>
          <a:noFill/>
        </p:spPr>
        <p:txBody>
          <a:bodyPr wrap="square" rtlCol="0">
            <a:spAutoFit/>
          </a:bodyPr>
          <a:lstStyle/>
          <a:p>
            <a:pPr algn="r"/>
            <a:r>
              <a:rPr lang="en-US" sz="1600" dirty="0">
                <a:solidFill>
                  <a:schemeClr val="bg1"/>
                </a:solidFill>
                <a:latin typeface="Arial" charset="0"/>
                <a:ea typeface="Arial" charset="0"/>
                <a:cs typeface="Arial" charset="0"/>
              </a:rPr>
              <a:t>© </a:t>
            </a:r>
            <a:r>
              <a:rPr lang="en-US" sz="1600" dirty="0" err="1">
                <a:solidFill>
                  <a:schemeClr val="bg1"/>
                </a:solidFill>
                <a:latin typeface="Arial" charset="0"/>
                <a:ea typeface="Arial" charset="0"/>
                <a:cs typeface="Arial" charset="0"/>
              </a:rPr>
              <a:t>Cranfield</a:t>
            </a:r>
            <a:r>
              <a:rPr lang="en-US" sz="1600" dirty="0">
                <a:solidFill>
                  <a:schemeClr val="bg1"/>
                </a:solidFill>
                <a:latin typeface="Arial" charset="0"/>
                <a:ea typeface="Arial" charset="0"/>
                <a:cs typeface="Arial" charset="0"/>
              </a:rPr>
              <a:t> University</a:t>
            </a:r>
          </a:p>
        </p:txBody>
      </p:sp>
      <p:sp>
        <p:nvSpPr>
          <p:cNvPr id="2" name="Title 1">
            <a:extLst>
              <a:ext uri="{FF2B5EF4-FFF2-40B4-BE49-F238E27FC236}">
                <a16:creationId xmlns:a16="http://schemas.microsoft.com/office/drawing/2014/main" id="{4A660D99-66D7-114C-A29F-E06482059E7F}"/>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664058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otally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7411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7" name="Rectangle 6"/>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8904312" y="6414383"/>
            <a:ext cx="2880320" cy="338554"/>
          </a:xfrm>
          <a:prstGeom prst="rect">
            <a:avLst/>
          </a:prstGeom>
          <a:noFill/>
        </p:spPr>
        <p:txBody>
          <a:bodyPr wrap="square" rtlCol="0">
            <a:spAutoFit/>
          </a:bodyPr>
          <a:lstStyle/>
          <a:p>
            <a:pPr algn="r"/>
            <a:r>
              <a:rPr lang="en-US" sz="1600" dirty="0">
                <a:solidFill>
                  <a:schemeClr val="bg1"/>
                </a:solidFill>
                <a:latin typeface="Arial" charset="0"/>
                <a:ea typeface="Arial" charset="0"/>
                <a:cs typeface="Arial" charset="0"/>
              </a:rPr>
              <a:t>© </a:t>
            </a:r>
            <a:r>
              <a:rPr lang="en-US" sz="1600" dirty="0" err="1">
                <a:solidFill>
                  <a:schemeClr val="bg1"/>
                </a:solidFill>
                <a:latin typeface="Arial" charset="0"/>
                <a:ea typeface="Arial" charset="0"/>
                <a:cs typeface="Arial" charset="0"/>
              </a:rPr>
              <a:t>Cranfield</a:t>
            </a:r>
            <a:r>
              <a:rPr lang="en-US" sz="1600" dirty="0">
                <a:solidFill>
                  <a:schemeClr val="bg1"/>
                </a:solidFill>
                <a:latin typeface="Arial" charset="0"/>
                <a:ea typeface="Arial" charset="0"/>
                <a:cs typeface="Arial" charset="0"/>
              </a:rPr>
              <a:t> University</a:t>
            </a:r>
          </a:p>
        </p:txBody>
      </p:sp>
      <p:pic>
        <p:nvPicPr>
          <p:cNvPr id="16" name="Picture 15">
            <a:extLst>
              <a:ext uri="{FF2B5EF4-FFF2-40B4-BE49-F238E27FC236}">
                <a16:creationId xmlns:a16="http://schemas.microsoft.com/office/drawing/2014/main" id="{653B61F4-A235-AB45-A92A-8F6BC4ABC87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36000" y="1028112"/>
            <a:ext cx="3409000" cy="3409000"/>
          </a:xfrm>
          <a:prstGeom prst="rect">
            <a:avLst/>
          </a:prstGeom>
        </p:spPr>
      </p:pic>
      <p:sp>
        <p:nvSpPr>
          <p:cNvPr id="17" name="TextBox 16">
            <a:extLst>
              <a:ext uri="{FF2B5EF4-FFF2-40B4-BE49-F238E27FC236}">
                <a16:creationId xmlns:a16="http://schemas.microsoft.com/office/drawing/2014/main" id="{FA598270-3914-A941-88C7-77FE22ADFA91}"/>
              </a:ext>
            </a:extLst>
          </p:cNvPr>
          <p:cNvSpPr txBox="1"/>
          <p:nvPr userDrawn="1"/>
        </p:nvSpPr>
        <p:spPr>
          <a:xfrm>
            <a:off x="4871864" y="2924944"/>
            <a:ext cx="6336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633E88"/>
                </a:solidFill>
                <a:latin typeface="Arial" charset="0"/>
                <a:ea typeface="Arial" charset="0"/>
                <a:cs typeface="Arial" charset="0"/>
              </a:rPr>
              <a:t>T: +44 (0)1234 750111</a:t>
            </a:r>
            <a:endParaRPr lang="en-US" sz="2800" b="1" dirty="0">
              <a:solidFill>
                <a:srgbClr val="633E88"/>
              </a:solidFill>
              <a:latin typeface="Arial" charset="0"/>
              <a:ea typeface="Arial" charset="0"/>
              <a:cs typeface="Arial" charset="0"/>
            </a:endParaRPr>
          </a:p>
        </p:txBody>
      </p:sp>
      <p:grpSp>
        <p:nvGrpSpPr>
          <p:cNvPr id="18" name="Group 17">
            <a:extLst>
              <a:ext uri="{FF2B5EF4-FFF2-40B4-BE49-F238E27FC236}">
                <a16:creationId xmlns:a16="http://schemas.microsoft.com/office/drawing/2014/main" id="{8AA75AB7-E9E0-D143-BA94-0ACBC489891C}"/>
              </a:ext>
            </a:extLst>
          </p:cNvPr>
          <p:cNvGrpSpPr/>
          <p:nvPr userDrawn="1"/>
        </p:nvGrpSpPr>
        <p:grpSpPr>
          <a:xfrm>
            <a:off x="4727848" y="4221088"/>
            <a:ext cx="3309496" cy="1836446"/>
            <a:chOff x="4727848" y="4487818"/>
            <a:chExt cx="3309496" cy="1836446"/>
          </a:xfrm>
        </p:grpSpPr>
        <p:pic>
          <p:nvPicPr>
            <p:cNvPr id="19" name="Picture 18">
              <a:extLst>
                <a:ext uri="{FF2B5EF4-FFF2-40B4-BE49-F238E27FC236}">
                  <a16:creationId xmlns:a16="http://schemas.microsoft.com/office/drawing/2014/main" id="{B717823D-2822-B64F-AB4B-0924282620C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727848" y="4487818"/>
              <a:ext cx="3309496" cy="1836446"/>
            </a:xfrm>
            <a:prstGeom prst="rect">
              <a:avLst/>
            </a:prstGeom>
          </p:spPr>
        </p:pic>
        <p:sp>
          <p:nvSpPr>
            <p:cNvPr id="20" name="Rectangle 19">
              <a:extLst>
                <a:ext uri="{FF2B5EF4-FFF2-40B4-BE49-F238E27FC236}">
                  <a16:creationId xmlns:a16="http://schemas.microsoft.com/office/drawing/2014/main" id="{33909CE4-023F-A547-9DA4-B956C0AF6B77}"/>
                </a:ext>
              </a:extLst>
            </p:cNvPr>
            <p:cNvSpPr/>
            <p:nvPr userDrawn="1"/>
          </p:nvSpPr>
          <p:spPr>
            <a:xfrm>
              <a:off x="4871864" y="5229200"/>
              <a:ext cx="50405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Icon&#10;&#10;Description automatically generated">
              <a:extLst>
                <a:ext uri="{FF2B5EF4-FFF2-40B4-BE49-F238E27FC236}">
                  <a16:creationId xmlns:a16="http://schemas.microsoft.com/office/drawing/2014/main" id="{0816E0B6-BAA0-6946-A580-B7A03EDFB11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43872" y="5218549"/>
              <a:ext cx="360040" cy="360040"/>
            </a:xfrm>
            <a:prstGeom prst="rect">
              <a:avLst/>
            </a:prstGeom>
          </p:spPr>
        </p:pic>
      </p:grpSp>
      <p:sp>
        <p:nvSpPr>
          <p:cNvPr id="2" name="Title 1">
            <a:extLst>
              <a:ext uri="{FF2B5EF4-FFF2-40B4-BE49-F238E27FC236}">
                <a16:creationId xmlns:a16="http://schemas.microsoft.com/office/drawing/2014/main" id="{34725B02-4237-AD4C-84E5-6226325C23EC}"/>
              </a:ext>
            </a:extLst>
          </p:cNvPr>
          <p:cNvSpPr>
            <a:spLocks noGrp="1"/>
          </p:cNvSpPr>
          <p:nvPr>
            <p:ph type="title" hasCustomPrompt="1"/>
          </p:nvPr>
        </p:nvSpPr>
        <p:spPr>
          <a:xfrm>
            <a:off x="4871864" y="1943386"/>
            <a:ext cx="6600056" cy="909550"/>
          </a:xfrm>
        </p:spPr>
        <p:txBody>
          <a:bodyPr/>
          <a:lstStyle>
            <a:lvl1pPr>
              <a:defRPr>
                <a:solidFill>
                  <a:srgbClr val="0C406D"/>
                </a:solidFill>
              </a:defRPr>
            </a:lvl1pPr>
          </a:lstStyle>
          <a:p>
            <a:r>
              <a:rPr lang="en-GB" sz="2800" b="1" dirty="0" err="1">
                <a:solidFill>
                  <a:srgbClr val="0C406D"/>
                </a:solidFill>
                <a:latin typeface="Arial" charset="0"/>
                <a:ea typeface="Arial" charset="0"/>
                <a:cs typeface="Arial" charset="0"/>
              </a:rPr>
              <a:t>www.cranfield.ac.uk</a:t>
            </a:r>
            <a:r>
              <a:rPr lang="en-GB" sz="2800" b="1" dirty="0">
                <a:solidFill>
                  <a:srgbClr val="0C406D"/>
                </a:solidFill>
                <a:latin typeface="Arial" charset="0"/>
                <a:ea typeface="Arial" charset="0"/>
                <a:cs typeface="Arial" charset="0"/>
              </a:rPr>
              <a:t>/your-specific-</a:t>
            </a:r>
            <a:r>
              <a:rPr lang="en-GB" sz="2800" b="1" dirty="0" err="1">
                <a:solidFill>
                  <a:srgbClr val="0C406D"/>
                </a:solidFill>
                <a:latin typeface="Arial" charset="0"/>
                <a:ea typeface="Arial" charset="0"/>
                <a:cs typeface="Arial" charset="0"/>
              </a:rPr>
              <a:t>url</a:t>
            </a:r>
            <a:endParaRPr lang="en-GB" dirty="0"/>
          </a:p>
        </p:txBody>
      </p:sp>
    </p:spTree>
    <p:extLst>
      <p:ext uri="{BB962C8B-B14F-4D97-AF65-F5344CB8AC3E}">
        <p14:creationId xmlns:p14="http://schemas.microsoft.com/office/powerpoint/2010/main" val="149703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Body copy, Image">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407368" y="1412776"/>
            <a:ext cx="6696744" cy="792088"/>
          </a:xfrm>
          <a:prstGeom prst="rect">
            <a:avLst/>
          </a:prstGeom>
        </p:spPr>
        <p:txBody>
          <a:bodyPr anchor="ctr" anchorCtr="0">
            <a:normAutofit/>
          </a:bodyPr>
          <a:lstStyle>
            <a:lvl1pPr marL="0" indent="0">
              <a:buNone/>
              <a:defRPr sz="2200" b="1">
                <a:solidFill>
                  <a:srgbClr val="633E88"/>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407368" y="2348881"/>
            <a:ext cx="6696744" cy="3960440"/>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sz="quarter" idx="17" hasCustomPrompt="1"/>
          </p:nvPr>
        </p:nvSpPr>
        <p:spPr>
          <a:xfrm>
            <a:off x="7248525" y="1412776"/>
            <a:ext cx="4535488"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3" name="Title 2">
            <a:extLst>
              <a:ext uri="{FF2B5EF4-FFF2-40B4-BE49-F238E27FC236}">
                <a16:creationId xmlns:a16="http://schemas.microsoft.com/office/drawing/2014/main" id="{B3C4390B-5CB0-B847-B954-826FF2D688B5}"/>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3891226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chapter slide">
    <p:bg>
      <p:bgPr>
        <a:solidFill>
          <a:srgbClr val="27376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8FB370-5C4A-BD4D-B1B7-18D3CFB6591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76807" y="-27320"/>
            <a:ext cx="12223571" cy="6875758"/>
          </a:xfrm>
          <a:prstGeom prst="rect">
            <a:avLst/>
          </a:prstGeom>
        </p:spPr>
      </p:pic>
      <p:sp>
        <p:nvSpPr>
          <p:cNvPr id="7" name="Text Placeholder 17"/>
          <p:cNvSpPr txBox="1">
            <a:spLocks/>
          </p:cNvSpPr>
          <p:nvPr userDrawn="1"/>
        </p:nvSpPr>
        <p:spPr>
          <a:xfrm>
            <a:off x="800101" y="6057886"/>
            <a:ext cx="3557588"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err="1">
                <a:solidFill>
                  <a:prstClr val="white"/>
                </a:solidFill>
                <a:latin typeface="Arial" charset="0"/>
                <a:ea typeface="Arial" charset="0"/>
                <a:cs typeface="Arial" charset="0"/>
              </a:rPr>
              <a:t>www.cranfield.ac.uk</a:t>
            </a:r>
            <a:endParaRPr lang="en-GB" sz="1800" b="0" dirty="0">
              <a:solidFill>
                <a:prstClr val="white"/>
              </a:solidFill>
              <a:latin typeface="Arial" charset="0"/>
              <a:ea typeface="Arial" charset="0"/>
              <a:cs typeface="Arial" charset="0"/>
            </a:endParaRPr>
          </a:p>
        </p:txBody>
      </p:sp>
      <p:sp>
        <p:nvSpPr>
          <p:cNvPr id="10" name="Text Placeholder 8"/>
          <p:cNvSpPr>
            <a:spLocks noGrp="1"/>
          </p:cNvSpPr>
          <p:nvPr>
            <p:ph type="body" sz="quarter" idx="11" hasCustomPrompt="1"/>
          </p:nvPr>
        </p:nvSpPr>
        <p:spPr>
          <a:xfrm>
            <a:off x="5087889" y="4437112"/>
            <a:ext cx="6480000" cy="648072"/>
          </a:xfrm>
          <a:prstGeom prst="rect">
            <a:avLst/>
          </a:prstGeom>
        </p:spPr>
        <p:txBody>
          <a:bodyPr anchor="ctr"/>
          <a:lstStyle>
            <a:lvl1pPr marL="0" indent="0">
              <a:buNone/>
              <a:defRPr sz="2200" b="1">
                <a:solidFill>
                  <a:schemeClr val="bg1"/>
                </a:solidFill>
                <a:latin typeface="Arial" charset="0"/>
                <a:ea typeface="Arial" charset="0"/>
                <a:cs typeface="Arial" charset="0"/>
              </a:defRPr>
            </a:lvl1pPr>
          </a:lstStyle>
          <a:p>
            <a:pPr lvl="0"/>
            <a:r>
              <a:rPr lang="en-GB" dirty="0"/>
              <a:t>Presenter’s Name and Title,</a:t>
            </a:r>
            <a:br>
              <a:rPr lang="en-GB" dirty="0"/>
            </a:br>
            <a:r>
              <a:rPr lang="en-GB" dirty="0"/>
              <a:t>Arial Bold 22pt</a:t>
            </a:r>
            <a:endParaRPr lang="en-US" dirty="0"/>
          </a:p>
        </p:txBody>
      </p:sp>
      <p:sp>
        <p:nvSpPr>
          <p:cNvPr id="5" name="Text Placeholder 8"/>
          <p:cNvSpPr>
            <a:spLocks noGrp="1"/>
          </p:cNvSpPr>
          <p:nvPr>
            <p:ph type="body" sz="quarter" idx="12" hasCustomPrompt="1"/>
          </p:nvPr>
        </p:nvSpPr>
        <p:spPr>
          <a:xfrm>
            <a:off x="5087889" y="5239462"/>
            <a:ext cx="6480000" cy="493795"/>
          </a:xfrm>
          <a:prstGeom prst="rect">
            <a:avLst/>
          </a:prstGeom>
        </p:spPr>
        <p:txBody>
          <a:bodyPr anchor="ctr"/>
          <a:lstStyle>
            <a:lvl1pPr marL="0" indent="0">
              <a:buNone/>
              <a:defRPr sz="2000" b="0">
                <a:solidFill>
                  <a:schemeClr val="bg1"/>
                </a:solidFill>
                <a:latin typeface="Arial" charset="0"/>
                <a:ea typeface="Arial" charset="0"/>
                <a:cs typeface="Arial" charset="0"/>
              </a:defRPr>
            </a:lvl1pPr>
          </a:lstStyle>
          <a:p>
            <a:pPr lvl="0"/>
            <a:r>
              <a:rPr lang="en-GB" dirty="0"/>
              <a:t>Date, Arial 20pt</a:t>
            </a:r>
            <a:endParaRPr lang="en-US" dirty="0"/>
          </a:p>
        </p:txBody>
      </p:sp>
      <p:sp>
        <p:nvSpPr>
          <p:cNvPr id="8" name="Title 1">
            <a:extLst>
              <a:ext uri="{FF2B5EF4-FFF2-40B4-BE49-F238E27FC236}">
                <a16:creationId xmlns:a16="http://schemas.microsoft.com/office/drawing/2014/main" id="{9D241F5D-EDA6-D445-84C8-6F53710C7E57}"/>
              </a:ext>
            </a:extLst>
          </p:cNvPr>
          <p:cNvSpPr>
            <a:spLocks noGrp="1"/>
          </p:cNvSpPr>
          <p:nvPr>
            <p:ph type="title" hasCustomPrompt="1"/>
          </p:nvPr>
        </p:nvSpPr>
        <p:spPr>
          <a:xfrm>
            <a:off x="5087888" y="2492896"/>
            <a:ext cx="6480000" cy="1789938"/>
          </a:xfrm>
          <a:prstGeom prst="rect">
            <a:avLst/>
          </a:prstGeom>
        </p:spPr>
        <p:txBody>
          <a:bodyPr/>
          <a:lstStyle>
            <a:lvl1pPr>
              <a:defRPr sz="3600" b="1" i="0">
                <a:solidFill>
                  <a:schemeClr val="bg1"/>
                </a:solidFill>
                <a:latin typeface="Arial" panose="020B0604020202020204" pitchFamily="34" charset="0"/>
                <a:cs typeface="Arial" panose="020B0604020202020204" pitchFamily="34" charset="0"/>
              </a:defRPr>
            </a:lvl1pPr>
          </a:lstStyle>
          <a:p>
            <a:pPr lvl="0"/>
            <a:r>
              <a:rPr lang="en-GB" dirty="0"/>
              <a:t>Presentation or Chapter Title, Arial Bold 36pt</a:t>
            </a:r>
            <a:endParaRPr lang="en-US" dirty="0"/>
          </a:p>
        </p:txBody>
      </p:sp>
    </p:spTree>
    <p:extLst>
      <p:ext uri="{BB962C8B-B14F-4D97-AF65-F5344CB8AC3E}">
        <p14:creationId xmlns:p14="http://schemas.microsoft.com/office/powerpoint/2010/main" val="916721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chapter slide">
    <p:bg>
      <p:bgPr>
        <a:solidFill>
          <a:srgbClr val="5B781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B8CC91-3F17-2A4A-B8C7-731A7C60F66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76807" y="-27320"/>
            <a:ext cx="12223571" cy="6875758"/>
          </a:xfrm>
          <a:prstGeom prst="rect">
            <a:avLst/>
          </a:prstGeom>
        </p:spPr>
      </p:pic>
      <p:sp>
        <p:nvSpPr>
          <p:cNvPr id="4" name="Text Placeholder 17"/>
          <p:cNvSpPr txBox="1">
            <a:spLocks/>
          </p:cNvSpPr>
          <p:nvPr userDrawn="1"/>
        </p:nvSpPr>
        <p:spPr>
          <a:xfrm>
            <a:off x="800101" y="6057886"/>
            <a:ext cx="3557588"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err="1">
                <a:solidFill>
                  <a:prstClr val="white"/>
                </a:solidFill>
                <a:latin typeface="Arial" charset="0"/>
                <a:ea typeface="Arial" charset="0"/>
                <a:cs typeface="Arial" charset="0"/>
              </a:rPr>
              <a:t>www.cranfield.ac.uk</a:t>
            </a:r>
            <a:endParaRPr lang="en-GB" sz="1800" b="0" dirty="0">
              <a:solidFill>
                <a:prstClr val="white"/>
              </a:solidFill>
              <a:latin typeface="Arial" charset="0"/>
              <a:ea typeface="Arial" charset="0"/>
              <a:cs typeface="Arial" charset="0"/>
            </a:endParaRPr>
          </a:p>
        </p:txBody>
      </p:sp>
      <p:sp>
        <p:nvSpPr>
          <p:cNvPr id="9" name="Text Placeholder 8">
            <a:extLst>
              <a:ext uri="{FF2B5EF4-FFF2-40B4-BE49-F238E27FC236}">
                <a16:creationId xmlns:a16="http://schemas.microsoft.com/office/drawing/2014/main" id="{9A8C46A4-397D-DA42-83BC-57B894AA849E}"/>
              </a:ext>
            </a:extLst>
          </p:cNvPr>
          <p:cNvSpPr>
            <a:spLocks noGrp="1"/>
          </p:cNvSpPr>
          <p:nvPr>
            <p:ph type="body" sz="quarter" idx="11" hasCustomPrompt="1"/>
          </p:nvPr>
        </p:nvSpPr>
        <p:spPr>
          <a:xfrm>
            <a:off x="5087889" y="4437112"/>
            <a:ext cx="6480000" cy="648072"/>
          </a:xfrm>
          <a:prstGeom prst="rect">
            <a:avLst/>
          </a:prstGeom>
        </p:spPr>
        <p:txBody>
          <a:bodyPr anchor="ctr"/>
          <a:lstStyle>
            <a:lvl1pPr marL="0" indent="0">
              <a:buNone/>
              <a:defRPr sz="2200" b="1">
                <a:solidFill>
                  <a:schemeClr val="bg1"/>
                </a:solidFill>
                <a:latin typeface="Arial" charset="0"/>
                <a:ea typeface="Arial" charset="0"/>
                <a:cs typeface="Arial" charset="0"/>
              </a:defRPr>
            </a:lvl1pPr>
          </a:lstStyle>
          <a:p>
            <a:pPr lvl="0"/>
            <a:r>
              <a:rPr lang="en-GB" dirty="0"/>
              <a:t>Presenter’s Name and Title,</a:t>
            </a:r>
            <a:br>
              <a:rPr lang="en-GB" dirty="0"/>
            </a:br>
            <a:r>
              <a:rPr lang="en-GB" dirty="0"/>
              <a:t>Arial Bold 22pt</a:t>
            </a:r>
            <a:endParaRPr lang="en-US" dirty="0"/>
          </a:p>
        </p:txBody>
      </p:sp>
      <p:sp>
        <p:nvSpPr>
          <p:cNvPr id="10" name="Text Placeholder 8">
            <a:extLst>
              <a:ext uri="{FF2B5EF4-FFF2-40B4-BE49-F238E27FC236}">
                <a16:creationId xmlns:a16="http://schemas.microsoft.com/office/drawing/2014/main" id="{D9F58F5E-61DB-F047-BF9B-E07DDA5CA94B}"/>
              </a:ext>
            </a:extLst>
          </p:cNvPr>
          <p:cNvSpPr>
            <a:spLocks noGrp="1"/>
          </p:cNvSpPr>
          <p:nvPr>
            <p:ph type="body" sz="quarter" idx="12" hasCustomPrompt="1"/>
          </p:nvPr>
        </p:nvSpPr>
        <p:spPr>
          <a:xfrm>
            <a:off x="5087889" y="5239462"/>
            <a:ext cx="6480000" cy="493795"/>
          </a:xfrm>
          <a:prstGeom prst="rect">
            <a:avLst/>
          </a:prstGeom>
        </p:spPr>
        <p:txBody>
          <a:bodyPr anchor="ctr"/>
          <a:lstStyle>
            <a:lvl1pPr marL="0" indent="0">
              <a:buNone/>
              <a:defRPr sz="2000" b="0">
                <a:solidFill>
                  <a:schemeClr val="bg1"/>
                </a:solidFill>
                <a:latin typeface="Arial" charset="0"/>
                <a:ea typeface="Arial" charset="0"/>
                <a:cs typeface="Arial" charset="0"/>
              </a:defRPr>
            </a:lvl1pPr>
          </a:lstStyle>
          <a:p>
            <a:pPr lvl="0"/>
            <a:r>
              <a:rPr lang="en-GB" dirty="0"/>
              <a:t>Date, Arial 20pt</a:t>
            </a:r>
            <a:endParaRPr lang="en-US" dirty="0"/>
          </a:p>
        </p:txBody>
      </p:sp>
      <p:sp>
        <p:nvSpPr>
          <p:cNvPr id="11" name="Title 1">
            <a:extLst>
              <a:ext uri="{FF2B5EF4-FFF2-40B4-BE49-F238E27FC236}">
                <a16:creationId xmlns:a16="http://schemas.microsoft.com/office/drawing/2014/main" id="{4C6393F1-D841-D649-BD88-071B8361A6A3}"/>
              </a:ext>
            </a:extLst>
          </p:cNvPr>
          <p:cNvSpPr>
            <a:spLocks noGrp="1"/>
          </p:cNvSpPr>
          <p:nvPr>
            <p:ph type="title" hasCustomPrompt="1"/>
          </p:nvPr>
        </p:nvSpPr>
        <p:spPr>
          <a:xfrm>
            <a:off x="5087888" y="2492896"/>
            <a:ext cx="6480000" cy="1789938"/>
          </a:xfrm>
          <a:prstGeom prst="rect">
            <a:avLst/>
          </a:prstGeom>
        </p:spPr>
        <p:txBody>
          <a:bodyPr/>
          <a:lstStyle>
            <a:lvl1pPr>
              <a:defRPr sz="3600" b="1" i="0">
                <a:solidFill>
                  <a:schemeClr val="bg1"/>
                </a:solidFill>
                <a:latin typeface="Arial" panose="020B0604020202020204" pitchFamily="34" charset="0"/>
                <a:cs typeface="Arial" panose="020B0604020202020204" pitchFamily="34" charset="0"/>
              </a:defRPr>
            </a:lvl1pPr>
          </a:lstStyle>
          <a:p>
            <a:pPr lvl="0"/>
            <a:r>
              <a:rPr lang="en-GB" dirty="0"/>
              <a:t>Presentation or Chapter Title, Arial Bold 36pt</a:t>
            </a:r>
            <a:endParaRPr lang="en-US" dirty="0"/>
          </a:p>
        </p:txBody>
      </p:sp>
    </p:spTree>
    <p:extLst>
      <p:ext uri="{BB962C8B-B14F-4D97-AF65-F5344CB8AC3E}">
        <p14:creationId xmlns:p14="http://schemas.microsoft.com/office/powerpoint/2010/main" val="1579418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nk chapter slide">
    <p:bg>
      <p:bgPr>
        <a:solidFill>
          <a:srgbClr val="81214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9C5345-6A4C-EC48-8F5A-E444DD5B8D7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76807" y="-27320"/>
            <a:ext cx="12223571" cy="6875758"/>
          </a:xfrm>
          <a:prstGeom prst="rect">
            <a:avLst/>
          </a:prstGeom>
        </p:spPr>
      </p:pic>
      <p:sp>
        <p:nvSpPr>
          <p:cNvPr id="4" name="Text Placeholder 17"/>
          <p:cNvSpPr txBox="1">
            <a:spLocks/>
          </p:cNvSpPr>
          <p:nvPr userDrawn="1"/>
        </p:nvSpPr>
        <p:spPr>
          <a:xfrm>
            <a:off x="800101" y="6057886"/>
            <a:ext cx="3557588"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err="1">
                <a:solidFill>
                  <a:prstClr val="white"/>
                </a:solidFill>
                <a:latin typeface="Arial" charset="0"/>
                <a:ea typeface="Arial" charset="0"/>
                <a:cs typeface="Arial" charset="0"/>
              </a:rPr>
              <a:t>www.cranfield.ac.uk</a:t>
            </a:r>
            <a:endParaRPr lang="en-GB" sz="1800" b="0" dirty="0">
              <a:solidFill>
                <a:prstClr val="white"/>
              </a:solidFill>
              <a:latin typeface="Arial" charset="0"/>
              <a:ea typeface="Arial" charset="0"/>
              <a:cs typeface="Arial" charset="0"/>
            </a:endParaRPr>
          </a:p>
        </p:txBody>
      </p:sp>
      <p:sp>
        <p:nvSpPr>
          <p:cNvPr id="9" name="Text Placeholder 8">
            <a:extLst>
              <a:ext uri="{FF2B5EF4-FFF2-40B4-BE49-F238E27FC236}">
                <a16:creationId xmlns:a16="http://schemas.microsoft.com/office/drawing/2014/main" id="{844B1F6C-2619-C541-8A38-82E71C23828B}"/>
              </a:ext>
            </a:extLst>
          </p:cNvPr>
          <p:cNvSpPr>
            <a:spLocks noGrp="1"/>
          </p:cNvSpPr>
          <p:nvPr>
            <p:ph type="body" sz="quarter" idx="11" hasCustomPrompt="1"/>
          </p:nvPr>
        </p:nvSpPr>
        <p:spPr>
          <a:xfrm>
            <a:off x="5087889" y="4437112"/>
            <a:ext cx="6480000" cy="648072"/>
          </a:xfrm>
          <a:prstGeom prst="rect">
            <a:avLst/>
          </a:prstGeom>
        </p:spPr>
        <p:txBody>
          <a:bodyPr anchor="ctr"/>
          <a:lstStyle>
            <a:lvl1pPr marL="0" indent="0">
              <a:buNone/>
              <a:defRPr sz="2200" b="1">
                <a:solidFill>
                  <a:schemeClr val="bg1"/>
                </a:solidFill>
                <a:latin typeface="Arial" charset="0"/>
                <a:ea typeface="Arial" charset="0"/>
                <a:cs typeface="Arial" charset="0"/>
              </a:defRPr>
            </a:lvl1pPr>
          </a:lstStyle>
          <a:p>
            <a:pPr lvl="0"/>
            <a:r>
              <a:rPr lang="en-GB" dirty="0"/>
              <a:t>Presenter’s Name and Title,</a:t>
            </a:r>
            <a:br>
              <a:rPr lang="en-GB" dirty="0"/>
            </a:br>
            <a:r>
              <a:rPr lang="en-GB" dirty="0"/>
              <a:t>Arial Bold 22pt</a:t>
            </a:r>
            <a:endParaRPr lang="en-US" dirty="0"/>
          </a:p>
        </p:txBody>
      </p:sp>
      <p:sp>
        <p:nvSpPr>
          <p:cNvPr id="13" name="Text Placeholder 8">
            <a:extLst>
              <a:ext uri="{FF2B5EF4-FFF2-40B4-BE49-F238E27FC236}">
                <a16:creationId xmlns:a16="http://schemas.microsoft.com/office/drawing/2014/main" id="{BAF9BFC3-B94B-AD4E-A4BE-482E2129F12F}"/>
              </a:ext>
            </a:extLst>
          </p:cNvPr>
          <p:cNvSpPr>
            <a:spLocks noGrp="1"/>
          </p:cNvSpPr>
          <p:nvPr>
            <p:ph type="body" sz="quarter" idx="12" hasCustomPrompt="1"/>
          </p:nvPr>
        </p:nvSpPr>
        <p:spPr>
          <a:xfrm>
            <a:off x="5087889" y="5239462"/>
            <a:ext cx="6480000" cy="493795"/>
          </a:xfrm>
          <a:prstGeom prst="rect">
            <a:avLst/>
          </a:prstGeom>
        </p:spPr>
        <p:txBody>
          <a:bodyPr anchor="ctr"/>
          <a:lstStyle>
            <a:lvl1pPr marL="0" indent="0">
              <a:buNone/>
              <a:defRPr sz="2000" b="0">
                <a:solidFill>
                  <a:schemeClr val="bg1"/>
                </a:solidFill>
                <a:latin typeface="Arial" charset="0"/>
                <a:ea typeface="Arial" charset="0"/>
                <a:cs typeface="Arial" charset="0"/>
              </a:defRPr>
            </a:lvl1pPr>
          </a:lstStyle>
          <a:p>
            <a:pPr lvl="0"/>
            <a:r>
              <a:rPr lang="en-GB" dirty="0"/>
              <a:t>Date, Arial 20pt</a:t>
            </a:r>
            <a:endParaRPr lang="en-US" dirty="0"/>
          </a:p>
        </p:txBody>
      </p:sp>
      <p:sp>
        <p:nvSpPr>
          <p:cNvPr id="10" name="Title 1">
            <a:extLst>
              <a:ext uri="{FF2B5EF4-FFF2-40B4-BE49-F238E27FC236}">
                <a16:creationId xmlns:a16="http://schemas.microsoft.com/office/drawing/2014/main" id="{D4482C4F-5F00-8E4F-9F74-0EB9D299BD5B}"/>
              </a:ext>
            </a:extLst>
          </p:cNvPr>
          <p:cNvSpPr>
            <a:spLocks noGrp="1"/>
          </p:cNvSpPr>
          <p:nvPr>
            <p:ph type="title" hasCustomPrompt="1"/>
          </p:nvPr>
        </p:nvSpPr>
        <p:spPr>
          <a:xfrm>
            <a:off x="5087888" y="2492896"/>
            <a:ext cx="6480000" cy="1789938"/>
          </a:xfrm>
          <a:prstGeom prst="rect">
            <a:avLst/>
          </a:prstGeom>
        </p:spPr>
        <p:txBody>
          <a:bodyPr/>
          <a:lstStyle>
            <a:lvl1pPr>
              <a:defRPr sz="3600" b="1" i="0">
                <a:solidFill>
                  <a:schemeClr val="bg1"/>
                </a:solidFill>
                <a:latin typeface="Arial" panose="020B0604020202020204" pitchFamily="34" charset="0"/>
                <a:cs typeface="Arial" panose="020B0604020202020204" pitchFamily="34" charset="0"/>
              </a:defRPr>
            </a:lvl1pPr>
          </a:lstStyle>
          <a:p>
            <a:pPr lvl="0"/>
            <a:r>
              <a:rPr lang="en-GB" dirty="0"/>
              <a:t>Presentation or Chapter Title, Arial Bold 36pt</a:t>
            </a:r>
            <a:endParaRPr lang="en-US" dirty="0"/>
          </a:p>
        </p:txBody>
      </p:sp>
    </p:spTree>
    <p:extLst>
      <p:ext uri="{BB962C8B-B14F-4D97-AF65-F5344CB8AC3E}">
        <p14:creationId xmlns:p14="http://schemas.microsoft.com/office/powerpoint/2010/main" val="2000073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urple chapter slide">
    <p:bg>
      <p:bgPr>
        <a:solidFill>
          <a:srgbClr val="442B5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E7B44D-7B1F-4248-8DF8-0BB81052F73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76807" y="-27320"/>
            <a:ext cx="12223571" cy="6875758"/>
          </a:xfrm>
          <a:prstGeom prst="rect">
            <a:avLst/>
          </a:prstGeom>
        </p:spPr>
      </p:pic>
      <p:sp>
        <p:nvSpPr>
          <p:cNvPr id="3" name="Text Placeholder 17"/>
          <p:cNvSpPr txBox="1">
            <a:spLocks/>
          </p:cNvSpPr>
          <p:nvPr userDrawn="1"/>
        </p:nvSpPr>
        <p:spPr>
          <a:xfrm>
            <a:off x="800101" y="6057886"/>
            <a:ext cx="3557588"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err="1">
                <a:solidFill>
                  <a:prstClr val="white"/>
                </a:solidFill>
                <a:latin typeface="Arial" charset="0"/>
                <a:ea typeface="Arial" charset="0"/>
                <a:cs typeface="Arial" charset="0"/>
              </a:rPr>
              <a:t>www.cranfield.ac.uk</a:t>
            </a:r>
            <a:endParaRPr lang="en-GB" sz="1800" b="0" dirty="0">
              <a:solidFill>
                <a:prstClr val="white"/>
              </a:solidFill>
              <a:latin typeface="Arial" charset="0"/>
              <a:ea typeface="Arial" charset="0"/>
              <a:cs typeface="Arial" charset="0"/>
            </a:endParaRPr>
          </a:p>
        </p:txBody>
      </p:sp>
      <p:sp>
        <p:nvSpPr>
          <p:cNvPr id="12" name="Text Placeholder 8">
            <a:extLst>
              <a:ext uri="{FF2B5EF4-FFF2-40B4-BE49-F238E27FC236}">
                <a16:creationId xmlns:a16="http://schemas.microsoft.com/office/drawing/2014/main" id="{0DA74E17-1FFE-0D4F-8047-E1F45A64953D}"/>
              </a:ext>
            </a:extLst>
          </p:cNvPr>
          <p:cNvSpPr>
            <a:spLocks noGrp="1"/>
          </p:cNvSpPr>
          <p:nvPr>
            <p:ph type="body" sz="quarter" idx="11" hasCustomPrompt="1"/>
          </p:nvPr>
        </p:nvSpPr>
        <p:spPr>
          <a:xfrm>
            <a:off x="5087889" y="4437112"/>
            <a:ext cx="6480000" cy="648072"/>
          </a:xfrm>
          <a:prstGeom prst="rect">
            <a:avLst/>
          </a:prstGeom>
        </p:spPr>
        <p:txBody>
          <a:bodyPr anchor="ctr"/>
          <a:lstStyle>
            <a:lvl1pPr marL="0" indent="0">
              <a:buNone/>
              <a:defRPr sz="2200" b="1">
                <a:solidFill>
                  <a:schemeClr val="bg1"/>
                </a:solidFill>
                <a:latin typeface="Arial" charset="0"/>
                <a:ea typeface="Arial" charset="0"/>
                <a:cs typeface="Arial" charset="0"/>
              </a:defRPr>
            </a:lvl1pPr>
          </a:lstStyle>
          <a:p>
            <a:pPr lvl="0"/>
            <a:r>
              <a:rPr lang="en-GB" dirty="0"/>
              <a:t>Presenter’s Name and Title,</a:t>
            </a:r>
            <a:br>
              <a:rPr lang="en-GB" dirty="0"/>
            </a:br>
            <a:r>
              <a:rPr lang="en-GB" dirty="0"/>
              <a:t>Arial Bold 22pt</a:t>
            </a:r>
            <a:endParaRPr lang="en-US" dirty="0"/>
          </a:p>
        </p:txBody>
      </p:sp>
      <p:sp>
        <p:nvSpPr>
          <p:cNvPr id="13" name="Text Placeholder 8">
            <a:extLst>
              <a:ext uri="{FF2B5EF4-FFF2-40B4-BE49-F238E27FC236}">
                <a16:creationId xmlns:a16="http://schemas.microsoft.com/office/drawing/2014/main" id="{6FC34CF0-3A79-0C45-9375-3601C8DB695C}"/>
              </a:ext>
            </a:extLst>
          </p:cNvPr>
          <p:cNvSpPr>
            <a:spLocks noGrp="1"/>
          </p:cNvSpPr>
          <p:nvPr>
            <p:ph type="body" sz="quarter" idx="12" hasCustomPrompt="1"/>
          </p:nvPr>
        </p:nvSpPr>
        <p:spPr>
          <a:xfrm>
            <a:off x="5087889" y="5239462"/>
            <a:ext cx="6480000" cy="493795"/>
          </a:xfrm>
          <a:prstGeom prst="rect">
            <a:avLst/>
          </a:prstGeom>
        </p:spPr>
        <p:txBody>
          <a:bodyPr anchor="ctr"/>
          <a:lstStyle>
            <a:lvl1pPr marL="0" indent="0">
              <a:buNone/>
              <a:defRPr sz="2000" b="0">
                <a:solidFill>
                  <a:schemeClr val="bg1"/>
                </a:solidFill>
                <a:latin typeface="Arial" charset="0"/>
                <a:ea typeface="Arial" charset="0"/>
                <a:cs typeface="Arial" charset="0"/>
              </a:defRPr>
            </a:lvl1pPr>
          </a:lstStyle>
          <a:p>
            <a:pPr lvl="0"/>
            <a:r>
              <a:rPr lang="en-GB" dirty="0"/>
              <a:t>Date, Arial 20pt</a:t>
            </a:r>
            <a:endParaRPr lang="en-US" dirty="0"/>
          </a:p>
        </p:txBody>
      </p:sp>
      <p:sp>
        <p:nvSpPr>
          <p:cNvPr id="8" name="Title 1">
            <a:extLst>
              <a:ext uri="{FF2B5EF4-FFF2-40B4-BE49-F238E27FC236}">
                <a16:creationId xmlns:a16="http://schemas.microsoft.com/office/drawing/2014/main" id="{61D3E497-56B0-094E-944B-4A44974EF85B}"/>
              </a:ext>
            </a:extLst>
          </p:cNvPr>
          <p:cNvSpPr>
            <a:spLocks noGrp="1"/>
          </p:cNvSpPr>
          <p:nvPr>
            <p:ph type="title" hasCustomPrompt="1"/>
          </p:nvPr>
        </p:nvSpPr>
        <p:spPr>
          <a:xfrm>
            <a:off x="5087888" y="2492896"/>
            <a:ext cx="6480000" cy="1789938"/>
          </a:xfrm>
          <a:prstGeom prst="rect">
            <a:avLst/>
          </a:prstGeom>
        </p:spPr>
        <p:txBody>
          <a:bodyPr/>
          <a:lstStyle>
            <a:lvl1pPr>
              <a:defRPr sz="3600" b="1" i="0">
                <a:solidFill>
                  <a:schemeClr val="bg1"/>
                </a:solidFill>
                <a:latin typeface="Arial" panose="020B0604020202020204" pitchFamily="34" charset="0"/>
                <a:cs typeface="Arial" panose="020B0604020202020204" pitchFamily="34" charset="0"/>
              </a:defRPr>
            </a:lvl1pPr>
          </a:lstStyle>
          <a:p>
            <a:pPr lvl="0"/>
            <a:r>
              <a:rPr lang="en-GB" dirty="0"/>
              <a:t>Presentation or Chapter Title, Arial Bold 36pt</a:t>
            </a:r>
            <a:endParaRPr lang="en-US" dirty="0"/>
          </a:p>
        </p:txBody>
      </p:sp>
    </p:spTree>
    <p:extLst>
      <p:ext uri="{BB962C8B-B14F-4D97-AF65-F5344CB8AC3E}">
        <p14:creationId xmlns:p14="http://schemas.microsoft.com/office/powerpoint/2010/main" val="1042050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ed chapter slide">
    <p:bg>
      <p:bgPr>
        <a:solidFill>
          <a:srgbClr val="820E2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E4FBF0-BB63-904B-8BF8-8AC0D9A7CCD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76807" y="-27320"/>
            <a:ext cx="12223571" cy="6875758"/>
          </a:xfrm>
          <a:prstGeom prst="rect">
            <a:avLst/>
          </a:prstGeom>
        </p:spPr>
      </p:pic>
      <p:sp>
        <p:nvSpPr>
          <p:cNvPr id="3" name="Text Placeholder 17"/>
          <p:cNvSpPr txBox="1">
            <a:spLocks/>
          </p:cNvSpPr>
          <p:nvPr userDrawn="1"/>
        </p:nvSpPr>
        <p:spPr>
          <a:xfrm>
            <a:off x="800101" y="6057886"/>
            <a:ext cx="3557588"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err="1">
                <a:solidFill>
                  <a:prstClr val="white"/>
                </a:solidFill>
                <a:latin typeface="Arial" charset="0"/>
                <a:ea typeface="Arial" charset="0"/>
                <a:cs typeface="Arial" charset="0"/>
              </a:rPr>
              <a:t>www.cranfield.ac.uk</a:t>
            </a:r>
            <a:endParaRPr lang="en-GB" sz="1800" b="0" dirty="0">
              <a:solidFill>
                <a:prstClr val="white"/>
              </a:solidFill>
              <a:latin typeface="Arial" charset="0"/>
              <a:ea typeface="Arial" charset="0"/>
              <a:cs typeface="Arial" charset="0"/>
            </a:endParaRPr>
          </a:p>
        </p:txBody>
      </p:sp>
      <p:sp>
        <p:nvSpPr>
          <p:cNvPr id="12" name="Text Placeholder 8">
            <a:extLst>
              <a:ext uri="{FF2B5EF4-FFF2-40B4-BE49-F238E27FC236}">
                <a16:creationId xmlns:a16="http://schemas.microsoft.com/office/drawing/2014/main" id="{B4B92C5E-5B3E-3C41-A6BA-62479190B080}"/>
              </a:ext>
            </a:extLst>
          </p:cNvPr>
          <p:cNvSpPr>
            <a:spLocks noGrp="1"/>
          </p:cNvSpPr>
          <p:nvPr>
            <p:ph type="body" sz="quarter" idx="11" hasCustomPrompt="1"/>
          </p:nvPr>
        </p:nvSpPr>
        <p:spPr>
          <a:xfrm>
            <a:off x="5087889" y="4437112"/>
            <a:ext cx="6480000" cy="648072"/>
          </a:xfrm>
          <a:prstGeom prst="rect">
            <a:avLst/>
          </a:prstGeom>
        </p:spPr>
        <p:txBody>
          <a:bodyPr anchor="ctr"/>
          <a:lstStyle>
            <a:lvl1pPr marL="0" indent="0">
              <a:buNone/>
              <a:defRPr sz="2200" b="1">
                <a:solidFill>
                  <a:schemeClr val="bg1"/>
                </a:solidFill>
                <a:latin typeface="Arial" charset="0"/>
                <a:ea typeface="Arial" charset="0"/>
                <a:cs typeface="Arial" charset="0"/>
              </a:defRPr>
            </a:lvl1pPr>
          </a:lstStyle>
          <a:p>
            <a:pPr lvl="0"/>
            <a:r>
              <a:rPr lang="en-GB" dirty="0"/>
              <a:t>Presenter’s Name and Title,</a:t>
            </a:r>
            <a:br>
              <a:rPr lang="en-GB" dirty="0"/>
            </a:br>
            <a:r>
              <a:rPr lang="en-GB" dirty="0"/>
              <a:t>Arial Bold 22pt</a:t>
            </a:r>
            <a:endParaRPr lang="en-US" dirty="0"/>
          </a:p>
        </p:txBody>
      </p:sp>
      <p:sp>
        <p:nvSpPr>
          <p:cNvPr id="13" name="Text Placeholder 8">
            <a:extLst>
              <a:ext uri="{FF2B5EF4-FFF2-40B4-BE49-F238E27FC236}">
                <a16:creationId xmlns:a16="http://schemas.microsoft.com/office/drawing/2014/main" id="{348047CF-D894-FB46-B58A-30285204BAA0}"/>
              </a:ext>
            </a:extLst>
          </p:cNvPr>
          <p:cNvSpPr>
            <a:spLocks noGrp="1"/>
          </p:cNvSpPr>
          <p:nvPr>
            <p:ph type="body" sz="quarter" idx="12" hasCustomPrompt="1"/>
          </p:nvPr>
        </p:nvSpPr>
        <p:spPr>
          <a:xfrm>
            <a:off x="5087889" y="5239462"/>
            <a:ext cx="6480000" cy="493795"/>
          </a:xfrm>
          <a:prstGeom prst="rect">
            <a:avLst/>
          </a:prstGeom>
        </p:spPr>
        <p:txBody>
          <a:bodyPr anchor="ctr"/>
          <a:lstStyle>
            <a:lvl1pPr marL="0" indent="0">
              <a:buNone/>
              <a:defRPr sz="2000" b="0">
                <a:solidFill>
                  <a:schemeClr val="bg1"/>
                </a:solidFill>
                <a:latin typeface="Arial" charset="0"/>
                <a:ea typeface="Arial" charset="0"/>
                <a:cs typeface="Arial" charset="0"/>
              </a:defRPr>
            </a:lvl1pPr>
          </a:lstStyle>
          <a:p>
            <a:pPr lvl="0"/>
            <a:r>
              <a:rPr lang="en-GB" dirty="0"/>
              <a:t>Date, Arial 20pt</a:t>
            </a:r>
            <a:endParaRPr lang="en-US" dirty="0"/>
          </a:p>
        </p:txBody>
      </p:sp>
      <p:sp>
        <p:nvSpPr>
          <p:cNvPr id="9" name="Title 1">
            <a:extLst>
              <a:ext uri="{FF2B5EF4-FFF2-40B4-BE49-F238E27FC236}">
                <a16:creationId xmlns:a16="http://schemas.microsoft.com/office/drawing/2014/main" id="{D4BFF925-759E-A64F-BDE1-C1EC95490BC4}"/>
              </a:ext>
            </a:extLst>
          </p:cNvPr>
          <p:cNvSpPr>
            <a:spLocks noGrp="1"/>
          </p:cNvSpPr>
          <p:nvPr>
            <p:ph type="title" hasCustomPrompt="1"/>
          </p:nvPr>
        </p:nvSpPr>
        <p:spPr>
          <a:xfrm>
            <a:off x="5087888" y="2492896"/>
            <a:ext cx="6480000" cy="1789938"/>
          </a:xfrm>
          <a:prstGeom prst="rect">
            <a:avLst/>
          </a:prstGeom>
        </p:spPr>
        <p:txBody>
          <a:bodyPr/>
          <a:lstStyle>
            <a:lvl1pPr>
              <a:defRPr sz="3600" b="1" i="0">
                <a:solidFill>
                  <a:schemeClr val="bg1"/>
                </a:solidFill>
                <a:latin typeface="Arial" panose="020B0604020202020204" pitchFamily="34" charset="0"/>
                <a:cs typeface="Arial" panose="020B0604020202020204" pitchFamily="34" charset="0"/>
              </a:defRPr>
            </a:lvl1pPr>
          </a:lstStyle>
          <a:p>
            <a:pPr lvl="0"/>
            <a:r>
              <a:rPr lang="en-GB" dirty="0"/>
              <a:t>Presentation or Chapter Title, Arial Bold 36pt</a:t>
            </a:r>
            <a:endParaRPr lang="en-US" dirty="0"/>
          </a:p>
        </p:txBody>
      </p:sp>
    </p:spTree>
    <p:extLst>
      <p:ext uri="{BB962C8B-B14F-4D97-AF65-F5344CB8AC3E}">
        <p14:creationId xmlns:p14="http://schemas.microsoft.com/office/powerpoint/2010/main" val="1511088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Yellow chapter slide">
    <p:bg>
      <p:bgPr>
        <a:solidFill>
          <a:srgbClr val="DD7A0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70AF16-7A4C-894D-9F08-8825E04AB08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76807" y="-27320"/>
            <a:ext cx="12223571" cy="6875758"/>
          </a:xfrm>
          <a:prstGeom prst="rect">
            <a:avLst/>
          </a:prstGeom>
        </p:spPr>
      </p:pic>
      <p:sp>
        <p:nvSpPr>
          <p:cNvPr id="3" name="Text Placeholder 17"/>
          <p:cNvSpPr txBox="1">
            <a:spLocks/>
          </p:cNvSpPr>
          <p:nvPr userDrawn="1"/>
        </p:nvSpPr>
        <p:spPr>
          <a:xfrm>
            <a:off x="800101" y="6057886"/>
            <a:ext cx="3557588"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err="1">
                <a:solidFill>
                  <a:srgbClr val="091932"/>
                </a:solidFill>
                <a:latin typeface="Arial" charset="0"/>
                <a:ea typeface="Arial" charset="0"/>
                <a:cs typeface="Arial" charset="0"/>
              </a:rPr>
              <a:t>www.cranfield.ac.uk</a:t>
            </a:r>
            <a:endParaRPr lang="en-GB" sz="1800" b="0" dirty="0">
              <a:solidFill>
                <a:srgbClr val="091932"/>
              </a:solidFill>
              <a:latin typeface="Arial" charset="0"/>
              <a:ea typeface="Arial" charset="0"/>
              <a:cs typeface="Arial" charset="0"/>
            </a:endParaRPr>
          </a:p>
        </p:txBody>
      </p:sp>
      <p:sp>
        <p:nvSpPr>
          <p:cNvPr id="12" name="Text Placeholder 8">
            <a:extLst>
              <a:ext uri="{FF2B5EF4-FFF2-40B4-BE49-F238E27FC236}">
                <a16:creationId xmlns:a16="http://schemas.microsoft.com/office/drawing/2014/main" id="{842088B4-2BB2-DE4E-9AF9-8199CE7F43DE}"/>
              </a:ext>
            </a:extLst>
          </p:cNvPr>
          <p:cNvSpPr>
            <a:spLocks noGrp="1"/>
          </p:cNvSpPr>
          <p:nvPr>
            <p:ph type="body" sz="quarter" idx="11" hasCustomPrompt="1"/>
          </p:nvPr>
        </p:nvSpPr>
        <p:spPr>
          <a:xfrm>
            <a:off x="5087889" y="4437112"/>
            <a:ext cx="6480000" cy="648072"/>
          </a:xfrm>
          <a:prstGeom prst="rect">
            <a:avLst/>
          </a:prstGeom>
        </p:spPr>
        <p:txBody>
          <a:bodyPr anchor="ctr"/>
          <a:lstStyle>
            <a:lvl1pPr marL="0" indent="0">
              <a:buNone/>
              <a:defRPr sz="2200" b="1">
                <a:solidFill>
                  <a:srgbClr val="091932"/>
                </a:solidFill>
                <a:latin typeface="Arial" charset="0"/>
                <a:ea typeface="Arial" charset="0"/>
                <a:cs typeface="Arial" charset="0"/>
              </a:defRPr>
            </a:lvl1pPr>
          </a:lstStyle>
          <a:p>
            <a:pPr lvl="0"/>
            <a:r>
              <a:rPr lang="en-GB" dirty="0"/>
              <a:t>Presenter’s Name and Title,</a:t>
            </a:r>
            <a:br>
              <a:rPr lang="en-GB" dirty="0"/>
            </a:br>
            <a:r>
              <a:rPr lang="en-GB" dirty="0"/>
              <a:t>Arial Bold 22pt</a:t>
            </a:r>
            <a:endParaRPr lang="en-US" dirty="0"/>
          </a:p>
        </p:txBody>
      </p:sp>
      <p:sp>
        <p:nvSpPr>
          <p:cNvPr id="13" name="Text Placeholder 8">
            <a:extLst>
              <a:ext uri="{FF2B5EF4-FFF2-40B4-BE49-F238E27FC236}">
                <a16:creationId xmlns:a16="http://schemas.microsoft.com/office/drawing/2014/main" id="{54B5B684-7BC3-EE4F-BC79-2C0A2F00DAF7}"/>
              </a:ext>
            </a:extLst>
          </p:cNvPr>
          <p:cNvSpPr>
            <a:spLocks noGrp="1"/>
          </p:cNvSpPr>
          <p:nvPr>
            <p:ph type="body" sz="quarter" idx="12" hasCustomPrompt="1"/>
          </p:nvPr>
        </p:nvSpPr>
        <p:spPr>
          <a:xfrm>
            <a:off x="5087889" y="5239462"/>
            <a:ext cx="6480000" cy="493795"/>
          </a:xfrm>
          <a:prstGeom prst="rect">
            <a:avLst/>
          </a:prstGeom>
        </p:spPr>
        <p:txBody>
          <a:bodyPr anchor="ctr"/>
          <a:lstStyle>
            <a:lvl1pPr marL="0" indent="0">
              <a:buNone/>
              <a:defRPr sz="2000" b="0">
                <a:solidFill>
                  <a:srgbClr val="091932"/>
                </a:solidFill>
                <a:latin typeface="Arial" charset="0"/>
                <a:ea typeface="Arial" charset="0"/>
                <a:cs typeface="Arial" charset="0"/>
              </a:defRPr>
            </a:lvl1pPr>
          </a:lstStyle>
          <a:p>
            <a:pPr lvl="0"/>
            <a:r>
              <a:rPr lang="en-GB" dirty="0"/>
              <a:t>Date, Arial 20pt</a:t>
            </a:r>
            <a:endParaRPr lang="en-US" dirty="0"/>
          </a:p>
        </p:txBody>
      </p:sp>
      <p:sp>
        <p:nvSpPr>
          <p:cNvPr id="9" name="Title 1">
            <a:extLst>
              <a:ext uri="{FF2B5EF4-FFF2-40B4-BE49-F238E27FC236}">
                <a16:creationId xmlns:a16="http://schemas.microsoft.com/office/drawing/2014/main" id="{A572AF32-9D12-D043-BDE4-C9B5B45439B5}"/>
              </a:ext>
            </a:extLst>
          </p:cNvPr>
          <p:cNvSpPr>
            <a:spLocks noGrp="1"/>
          </p:cNvSpPr>
          <p:nvPr>
            <p:ph type="title" hasCustomPrompt="1"/>
          </p:nvPr>
        </p:nvSpPr>
        <p:spPr>
          <a:xfrm>
            <a:off x="5087888" y="2492896"/>
            <a:ext cx="6480000" cy="1789938"/>
          </a:xfrm>
          <a:prstGeom prst="rect">
            <a:avLst/>
          </a:prstGeom>
        </p:spPr>
        <p:txBody>
          <a:bodyPr/>
          <a:lstStyle>
            <a:lvl1pPr>
              <a:defRPr sz="3600" b="1" i="0">
                <a:solidFill>
                  <a:srgbClr val="091932"/>
                </a:solidFill>
                <a:latin typeface="Arial" panose="020B0604020202020204" pitchFamily="34" charset="0"/>
                <a:cs typeface="Arial" panose="020B0604020202020204" pitchFamily="34" charset="0"/>
              </a:defRPr>
            </a:lvl1pPr>
          </a:lstStyle>
          <a:p>
            <a:pPr lvl="0"/>
            <a:r>
              <a:rPr lang="en-GB" dirty="0"/>
              <a:t>Presentation or Chapter Title, Arial Bold 36pt</a:t>
            </a:r>
            <a:endParaRPr lang="en-US" dirty="0"/>
          </a:p>
        </p:txBody>
      </p:sp>
    </p:spTree>
    <p:extLst>
      <p:ext uri="{BB962C8B-B14F-4D97-AF65-F5344CB8AC3E}">
        <p14:creationId xmlns:p14="http://schemas.microsoft.com/office/powerpoint/2010/main" val="474169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11" name="Text Placeholder 8"/>
          <p:cNvSpPr>
            <a:spLocks noGrp="1"/>
          </p:cNvSpPr>
          <p:nvPr>
            <p:ph type="body" sz="quarter" idx="11" hasCustomPrompt="1"/>
          </p:nvPr>
        </p:nvSpPr>
        <p:spPr>
          <a:xfrm>
            <a:off x="4871864" y="4149080"/>
            <a:ext cx="6264696" cy="792088"/>
          </a:xfrm>
          <a:prstGeom prst="rect">
            <a:avLst/>
          </a:prstGeom>
        </p:spPr>
        <p:txBody>
          <a:bodyPr anchor="ctr">
            <a:normAutofit/>
          </a:bodyPr>
          <a:lstStyle>
            <a:lvl1pPr marL="0" indent="0">
              <a:buNone/>
              <a:defRPr sz="2400" b="1" i="0">
                <a:solidFill>
                  <a:srgbClr val="633E88"/>
                </a:solidFill>
                <a:latin typeface="Arial" charset="0"/>
                <a:ea typeface="Arial" charset="0"/>
                <a:cs typeface="Arial" charset="0"/>
              </a:defRPr>
            </a:lvl1pPr>
          </a:lstStyle>
          <a:p>
            <a:pPr lvl="0"/>
            <a:r>
              <a:rPr lang="en-GB" dirty="0"/>
              <a:t>Presenter’s Name and Title, </a:t>
            </a:r>
            <a:br>
              <a:rPr lang="en-GB" dirty="0"/>
            </a:br>
            <a:r>
              <a:rPr lang="en-GB" dirty="0"/>
              <a:t>Arial Bold 22pt</a:t>
            </a:r>
            <a:endParaRPr lang="en-US" dirty="0"/>
          </a:p>
        </p:txBody>
      </p:sp>
      <p:sp>
        <p:nvSpPr>
          <p:cNvPr id="13" name="Text Placeholder 8"/>
          <p:cNvSpPr>
            <a:spLocks noGrp="1"/>
          </p:cNvSpPr>
          <p:nvPr>
            <p:ph type="body" sz="quarter" idx="12" hasCustomPrompt="1"/>
          </p:nvPr>
        </p:nvSpPr>
        <p:spPr>
          <a:xfrm>
            <a:off x="4873469" y="5229200"/>
            <a:ext cx="6264696" cy="504056"/>
          </a:xfrm>
          <a:prstGeom prst="rect">
            <a:avLst/>
          </a:prstGeom>
        </p:spPr>
        <p:txBody>
          <a:bodyPr anchor="ctr">
            <a:normAutofit/>
          </a:bodyPr>
          <a:lstStyle>
            <a:lvl1pPr marL="0" indent="0">
              <a:buNone/>
              <a:defRPr sz="2400" b="0" i="0">
                <a:solidFill>
                  <a:schemeClr val="tx1"/>
                </a:solidFill>
                <a:latin typeface="Arial" charset="0"/>
                <a:ea typeface="Arial" charset="0"/>
                <a:cs typeface="Arial" charset="0"/>
              </a:defRPr>
            </a:lvl1pPr>
          </a:lstStyle>
          <a:p>
            <a:pPr lvl="0"/>
            <a:r>
              <a:rPr lang="en-GB" dirty="0"/>
              <a:t>Date, Arial 22pt</a:t>
            </a:r>
            <a:endParaRPr lang="en-US" dirty="0"/>
          </a:p>
        </p:txBody>
      </p:sp>
      <p:sp>
        <p:nvSpPr>
          <p:cNvPr id="5" name="Text Placeholder 17"/>
          <p:cNvSpPr txBox="1">
            <a:spLocks/>
          </p:cNvSpPr>
          <p:nvPr userDrawn="1"/>
        </p:nvSpPr>
        <p:spPr>
          <a:xfrm>
            <a:off x="4871864" y="6021288"/>
            <a:ext cx="6264696"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b="0" dirty="0" err="1">
                <a:solidFill>
                  <a:srgbClr val="633E88"/>
                </a:solidFill>
              </a:rPr>
              <a:t>www.cranfield.ac.uk</a:t>
            </a:r>
            <a:endParaRPr lang="en-GB" sz="2400" b="0" dirty="0">
              <a:solidFill>
                <a:srgbClr val="633E88"/>
              </a:solidFill>
            </a:endParaRPr>
          </a:p>
        </p:txBody>
      </p:sp>
      <p:sp>
        <p:nvSpPr>
          <p:cNvPr id="2" name="Rectangle 1"/>
          <p:cNvSpPr/>
          <p:nvPr userDrawn="1"/>
        </p:nvSpPr>
        <p:spPr>
          <a:xfrm>
            <a:off x="263352" y="188640"/>
            <a:ext cx="1296144"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36000" y="1028112"/>
            <a:ext cx="3409000" cy="3409000"/>
          </a:xfrm>
          <a:prstGeom prst="rect">
            <a:avLst/>
          </a:prstGeom>
        </p:spPr>
      </p:pic>
      <p:sp>
        <p:nvSpPr>
          <p:cNvPr id="10" name="Title 3">
            <a:extLst>
              <a:ext uri="{FF2B5EF4-FFF2-40B4-BE49-F238E27FC236}">
                <a16:creationId xmlns:a16="http://schemas.microsoft.com/office/drawing/2014/main" id="{20D488C4-4CA0-FD40-9E6D-2C0E30F1F377}"/>
              </a:ext>
            </a:extLst>
          </p:cNvPr>
          <p:cNvSpPr>
            <a:spLocks noGrp="1"/>
          </p:cNvSpPr>
          <p:nvPr>
            <p:ph type="title" hasCustomPrompt="1"/>
          </p:nvPr>
        </p:nvSpPr>
        <p:spPr>
          <a:xfrm>
            <a:off x="4871864" y="1700460"/>
            <a:ext cx="6264696" cy="2160588"/>
          </a:xfrm>
        </p:spPr>
        <p:txBody>
          <a:bodyPr>
            <a:normAutofit/>
          </a:bodyPr>
          <a:lstStyle>
            <a:lvl1pPr>
              <a:defRPr sz="3200"/>
            </a:lvl1pPr>
          </a:lstStyle>
          <a:p>
            <a:pPr lvl="0"/>
            <a:r>
              <a:rPr lang="en-GB" dirty="0"/>
              <a:t>Presentation or Chapter Title, Arial 32pt Bold</a:t>
            </a:r>
            <a:endParaRPr lang="en-US" dirty="0"/>
          </a:p>
        </p:txBody>
      </p:sp>
    </p:spTree>
    <p:extLst>
      <p:ext uri="{BB962C8B-B14F-4D97-AF65-F5344CB8AC3E}">
        <p14:creationId xmlns:p14="http://schemas.microsoft.com/office/powerpoint/2010/main" val="25282018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Body copy">
    <p:spTree>
      <p:nvGrpSpPr>
        <p:cNvPr id="1" name=""/>
        <p:cNvGrpSpPr/>
        <p:nvPr/>
      </p:nvGrpSpPr>
      <p:grpSpPr>
        <a:xfrm>
          <a:off x="0" y="0"/>
          <a:ext cx="0" cy="0"/>
          <a:chOff x="0" y="0"/>
          <a:chExt cx="0" cy="0"/>
        </a:xfrm>
      </p:grpSpPr>
      <p:sp>
        <p:nvSpPr>
          <p:cNvPr id="5" name="Text Placeholder 8"/>
          <p:cNvSpPr>
            <a:spLocks noGrp="1"/>
          </p:cNvSpPr>
          <p:nvPr>
            <p:ph type="body" sz="quarter" idx="11" hasCustomPrompt="1"/>
          </p:nvPr>
        </p:nvSpPr>
        <p:spPr>
          <a:xfrm>
            <a:off x="407368" y="1412776"/>
            <a:ext cx="11377264" cy="792088"/>
          </a:xfrm>
          <a:prstGeom prst="rect">
            <a:avLst/>
          </a:prstGeom>
        </p:spPr>
        <p:txBody>
          <a:bodyPr anchor="ctr" anchorCtr="0">
            <a:normAutofit/>
          </a:bodyPr>
          <a:lstStyle>
            <a:lvl1pPr marL="0" indent="0">
              <a:buNone/>
              <a:defRPr sz="2200" b="1">
                <a:solidFill>
                  <a:srgbClr val="633E88"/>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407368" y="2348881"/>
            <a:ext cx="11377264" cy="3960439"/>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43C5955C-285E-1E49-94FA-A19723F5BB44}"/>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19792910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title, Body copy, Image">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407368" y="1412776"/>
            <a:ext cx="6696744" cy="792088"/>
          </a:xfrm>
          <a:prstGeom prst="rect">
            <a:avLst/>
          </a:prstGeom>
        </p:spPr>
        <p:txBody>
          <a:bodyPr anchor="ctr" anchorCtr="0">
            <a:normAutofit/>
          </a:bodyPr>
          <a:lstStyle>
            <a:lvl1pPr marL="0" indent="0">
              <a:buNone/>
              <a:defRPr sz="2200" b="1">
                <a:solidFill>
                  <a:srgbClr val="633E88"/>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407368" y="2348881"/>
            <a:ext cx="6696744" cy="3960440"/>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sz="quarter" idx="17" hasCustomPrompt="1"/>
          </p:nvPr>
        </p:nvSpPr>
        <p:spPr>
          <a:xfrm>
            <a:off x="7248525" y="1412776"/>
            <a:ext cx="4535488"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3" name="Title 2">
            <a:extLst>
              <a:ext uri="{FF2B5EF4-FFF2-40B4-BE49-F238E27FC236}">
                <a16:creationId xmlns:a16="http://schemas.microsoft.com/office/drawing/2014/main" id="{B3C4390B-5CB0-B847-B954-826FF2D688B5}"/>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3926676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Body copy, Image area">
    <p:spTree>
      <p:nvGrpSpPr>
        <p:cNvPr id="1" name=""/>
        <p:cNvGrpSpPr/>
        <p:nvPr/>
      </p:nvGrpSpPr>
      <p:grpSpPr>
        <a:xfrm>
          <a:off x="0" y="0"/>
          <a:ext cx="0" cy="0"/>
          <a:chOff x="0" y="0"/>
          <a:chExt cx="0" cy="0"/>
        </a:xfrm>
      </p:grpSpPr>
      <p:sp>
        <p:nvSpPr>
          <p:cNvPr id="8" name="Text Placeholder 8"/>
          <p:cNvSpPr>
            <a:spLocks noGrp="1"/>
          </p:cNvSpPr>
          <p:nvPr>
            <p:ph type="body" sz="quarter" idx="14" hasCustomPrompt="1"/>
          </p:nvPr>
        </p:nvSpPr>
        <p:spPr>
          <a:xfrm>
            <a:off x="407368" y="1412776"/>
            <a:ext cx="6696744" cy="4896544"/>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sz="quarter" idx="18" hasCustomPrompt="1"/>
          </p:nvPr>
        </p:nvSpPr>
        <p:spPr>
          <a:xfrm>
            <a:off x="7248525" y="1412776"/>
            <a:ext cx="4535488"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2" name="Title 1">
            <a:extLst>
              <a:ext uri="{FF2B5EF4-FFF2-40B4-BE49-F238E27FC236}">
                <a16:creationId xmlns:a16="http://schemas.microsoft.com/office/drawing/2014/main" id="{88D67532-9A68-C945-B397-3859811F7329}"/>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1569653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Body copy, Image area">
    <p:spTree>
      <p:nvGrpSpPr>
        <p:cNvPr id="1" name=""/>
        <p:cNvGrpSpPr/>
        <p:nvPr/>
      </p:nvGrpSpPr>
      <p:grpSpPr>
        <a:xfrm>
          <a:off x="0" y="0"/>
          <a:ext cx="0" cy="0"/>
          <a:chOff x="0" y="0"/>
          <a:chExt cx="0" cy="0"/>
        </a:xfrm>
      </p:grpSpPr>
      <p:sp>
        <p:nvSpPr>
          <p:cNvPr id="8" name="Text Placeholder 8"/>
          <p:cNvSpPr>
            <a:spLocks noGrp="1"/>
          </p:cNvSpPr>
          <p:nvPr>
            <p:ph type="body" sz="quarter" idx="14" hasCustomPrompt="1"/>
          </p:nvPr>
        </p:nvSpPr>
        <p:spPr>
          <a:xfrm>
            <a:off x="407368" y="1412776"/>
            <a:ext cx="6696744" cy="4896544"/>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sz="quarter" idx="18" hasCustomPrompt="1"/>
          </p:nvPr>
        </p:nvSpPr>
        <p:spPr>
          <a:xfrm>
            <a:off x="7248525" y="1412776"/>
            <a:ext cx="4535488"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2" name="Title 1">
            <a:extLst>
              <a:ext uri="{FF2B5EF4-FFF2-40B4-BE49-F238E27FC236}">
                <a16:creationId xmlns:a16="http://schemas.microsoft.com/office/drawing/2014/main" id="{88D67532-9A68-C945-B397-3859811F7329}"/>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39769398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Two column body copy">
    <p:spTree>
      <p:nvGrpSpPr>
        <p:cNvPr id="1" name=""/>
        <p:cNvGrpSpPr/>
        <p:nvPr/>
      </p:nvGrpSpPr>
      <p:grpSpPr>
        <a:xfrm>
          <a:off x="0" y="0"/>
          <a:ext cx="0" cy="0"/>
          <a:chOff x="0" y="0"/>
          <a:chExt cx="0" cy="0"/>
        </a:xfrm>
      </p:grpSpPr>
      <p:sp>
        <p:nvSpPr>
          <p:cNvPr id="7" name="Text Placeholder 8"/>
          <p:cNvSpPr>
            <a:spLocks noGrp="1"/>
          </p:cNvSpPr>
          <p:nvPr>
            <p:ph type="body" sz="quarter" idx="15" hasCustomPrompt="1"/>
          </p:nvPr>
        </p:nvSpPr>
        <p:spPr>
          <a:xfrm>
            <a:off x="407366" y="1412776"/>
            <a:ext cx="11377265" cy="4896544"/>
          </a:xfrm>
          <a:prstGeom prst="rect">
            <a:avLst/>
          </a:prstGeom>
        </p:spPr>
        <p:txBody>
          <a:bodyPr numCol="2" spcCol="144000"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GB" dirty="0"/>
              <a:t>Body copy, Arial 20pt minimum</a:t>
            </a:r>
          </a:p>
          <a:p>
            <a:pPr lvl="0"/>
            <a:r>
              <a:rPr lang="en-GB" dirty="0"/>
              <a:t>Column 1</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GB" dirty="0"/>
          </a:p>
          <a:p>
            <a:pPr lvl="0"/>
            <a:endParaRPr lang="en-GB" dirty="0"/>
          </a:p>
          <a:p>
            <a:pPr lvl="0"/>
            <a:endParaRPr lang="en-GB" dirty="0"/>
          </a:p>
          <a:p>
            <a:pPr lvl="0"/>
            <a:endParaRPr lang="en-GB" dirty="0"/>
          </a:p>
          <a:p>
            <a:pPr lvl="0"/>
            <a:r>
              <a:rPr lang="en-GB" dirty="0"/>
              <a:t>Body copy, Arial 20pt minimum</a:t>
            </a:r>
          </a:p>
          <a:p>
            <a:pPr lvl="0"/>
            <a:r>
              <a:rPr lang="en-GB" dirty="0"/>
              <a:t>Column 2</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2" name="Title 1">
            <a:extLst>
              <a:ext uri="{FF2B5EF4-FFF2-40B4-BE49-F238E27FC236}">
                <a16:creationId xmlns:a16="http://schemas.microsoft.com/office/drawing/2014/main" id="{1678EC47-AA3D-934C-A5C0-76716AC22BD5}"/>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10492298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Large image area">
    <p:spTree>
      <p:nvGrpSpPr>
        <p:cNvPr id="1" name=""/>
        <p:cNvGrpSpPr/>
        <p:nvPr/>
      </p:nvGrpSpPr>
      <p:grpSpPr>
        <a:xfrm>
          <a:off x="0" y="0"/>
          <a:ext cx="0" cy="0"/>
          <a:chOff x="0" y="0"/>
          <a:chExt cx="0" cy="0"/>
        </a:xfrm>
      </p:grpSpPr>
      <p:sp>
        <p:nvSpPr>
          <p:cNvPr id="8" name="Content Placeholder 2"/>
          <p:cNvSpPr>
            <a:spLocks noGrp="1"/>
          </p:cNvSpPr>
          <p:nvPr>
            <p:ph sz="quarter" idx="19" hasCustomPrompt="1"/>
          </p:nvPr>
        </p:nvSpPr>
        <p:spPr>
          <a:xfrm>
            <a:off x="407368" y="1412776"/>
            <a:ext cx="11376645"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4" name="Title 3">
            <a:extLst>
              <a:ext uri="{FF2B5EF4-FFF2-40B4-BE49-F238E27FC236}">
                <a16:creationId xmlns:a16="http://schemas.microsoft.com/office/drawing/2014/main" id="{6A48AAB8-0870-DC49-B97A-7A725EA98FBB}"/>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966598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Two image areas">
    <p:spTree>
      <p:nvGrpSpPr>
        <p:cNvPr id="1" name=""/>
        <p:cNvGrpSpPr/>
        <p:nvPr/>
      </p:nvGrpSpPr>
      <p:grpSpPr>
        <a:xfrm>
          <a:off x="0" y="0"/>
          <a:ext cx="0" cy="0"/>
          <a:chOff x="0" y="0"/>
          <a:chExt cx="0" cy="0"/>
        </a:xfrm>
      </p:grpSpPr>
      <p:sp>
        <p:nvSpPr>
          <p:cNvPr id="11" name="Content Placeholder 2"/>
          <p:cNvSpPr>
            <a:spLocks noGrp="1"/>
          </p:cNvSpPr>
          <p:nvPr>
            <p:ph sz="quarter" idx="21" hasCustomPrompt="1"/>
          </p:nvPr>
        </p:nvSpPr>
        <p:spPr>
          <a:xfrm>
            <a:off x="6168632" y="1412776"/>
            <a:ext cx="5615381"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2" name="Content Placeholder 2"/>
          <p:cNvSpPr>
            <a:spLocks noGrp="1"/>
          </p:cNvSpPr>
          <p:nvPr>
            <p:ph sz="quarter" idx="22" hasCustomPrompt="1"/>
          </p:nvPr>
        </p:nvSpPr>
        <p:spPr>
          <a:xfrm>
            <a:off x="407987" y="1412776"/>
            <a:ext cx="5615381"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2" name="Title 1">
            <a:extLst>
              <a:ext uri="{FF2B5EF4-FFF2-40B4-BE49-F238E27FC236}">
                <a16:creationId xmlns:a16="http://schemas.microsoft.com/office/drawing/2014/main" id="{07582B4E-070C-7048-AE53-860E723D9E3A}"/>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2606442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og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FEEE-5621-544D-B4F7-2372D5398594}"/>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2937049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otally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7627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ue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273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0" name="Text Placeholder 8"/>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0B7CBCC0-ED75-9447-8957-5F17376F2C20}"/>
              </a:ext>
            </a:extLst>
          </p:cNvPr>
          <p:cNvSpPr>
            <a:spLocks noGrp="1"/>
          </p:cNvSpPr>
          <p:nvPr>
            <p:ph type="title" hasCustomPrompt="1"/>
          </p:nvPr>
        </p:nvSpPr>
        <p:spPr>
          <a:xfrm>
            <a:off x="407368" y="202381"/>
            <a:ext cx="4440493" cy="864000"/>
          </a:xfrm>
        </p:spPr>
        <p:txBody>
          <a:bodyPr>
            <a:normAutofit/>
          </a:bodyPr>
          <a:lstStyle>
            <a:lvl1pPr>
              <a:defRPr sz="2000">
                <a:solidFill>
                  <a:schemeClr val="bg1"/>
                </a:solidFill>
              </a:defRPr>
            </a:lvl1pPr>
          </a:lstStyle>
          <a:p>
            <a:r>
              <a:rPr lang="en-US" dirty="0"/>
              <a:t>Slide Title, Arial Bold 20pt</a:t>
            </a:r>
            <a:endParaRPr lang="en-GB" dirty="0"/>
          </a:p>
        </p:txBody>
      </p:sp>
    </p:spTree>
    <p:extLst>
      <p:ext uri="{BB962C8B-B14F-4D97-AF65-F5344CB8AC3E}">
        <p14:creationId xmlns:p14="http://schemas.microsoft.com/office/powerpoint/2010/main" val="36558198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en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5B7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rgbClr val="5B7813"/>
              </a:solidFill>
            </a:endParaRPr>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4464D7D1-6086-BF42-A627-65935218E2E9}"/>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3">
            <a:extLst>
              <a:ext uri="{FF2B5EF4-FFF2-40B4-BE49-F238E27FC236}">
                <a16:creationId xmlns:a16="http://schemas.microsoft.com/office/drawing/2014/main" id="{C7F1B367-207F-CD40-BBA8-45759F320655}"/>
              </a:ext>
            </a:extLst>
          </p:cNvPr>
          <p:cNvSpPr>
            <a:spLocks noGrp="1"/>
          </p:cNvSpPr>
          <p:nvPr>
            <p:ph type="title" hasCustomPrompt="1"/>
          </p:nvPr>
        </p:nvSpPr>
        <p:spPr>
          <a:xfrm>
            <a:off x="407368" y="202381"/>
            <a:ext cx="4440493" cy="864000"/>
          </a:xfrm>
        </p:spPr>
        <p:txBody>
          <a:bodyPr>
            <a:normAutofit/>
          </a:bodyPr>
          <a:lstStyle>
            <a:lvl1pPr>
              <a:defRPr sz="2000">
                <a:solidFill>
                  <a:schemeClr val="bg1"/>
                </a:solidFill>
              </a:defRPr>
            </a:lvl1pPr>
          </a:lstStyle>
          <a:p>
            <a:r>
              <a:rPr lang="en-US" dirty="0"/>
              <a:t>Slide Title, Arial Bold 20pt</a:t>
            </a:r>
            <a:endParaRPr lang="en-GB" dirty="0"/>
          </a:p>
        </p:txBody>
      </p:sp>
    </p:spTree>
    <p:extLst>
      <p:ext uri="{BB962C8B-B14F-4D97-AF65-F5344CB8AC3E}">
        <p14:creationId xmlns:p14="http://schemas.microsoft.com/office/powerpoint/2010/main" val="3461957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nk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812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A7664347-5115-5342-9F78-C60E2195F3F3}"/>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3">
            <a:extLst>
              <a:ext uri="{FF2B5EF4-FFF2-40B4-BE49-F238E27FC236}">
                <a16:creationId xmlns:a16="http://schemas.microsoft.com/office/drawing/2014/main" id="{C502D20C-A102-094D-AB1E-9757006088C7}"/>
              </a:ext>
            </a:extLst>
          </p:cNvPr>
          <p:cNvSpPr>
            <a:spLocks noGrp="1"/>
          </p:cNvSpPr>
          <p:nvPr>
            <p:ph type="title" hasCustomPrompt="1"/>
          </p:nvPr>
        </p:nvSpPr>
        <p:spPr>
          <a:xfrm>
            <a:off x="407368" y="202381"/>
            <a:ext cx="4440493" cy="864000"/>
          </a:xfrm>
        </p:spPr>
        <p:txBody>
          <a:bodyPr>
            <a:normAutofit/>
          </a:bodyPr>
          <a:lstStyle>
            <a:lvl1pPr>
              <a:defRPr sz="2000">
                <a:solidFill>
                  <a:schemeClr val="bg1"/>
                </a:solidFill>
              </a:defRPr>
            </a:lvl1pPr>
          </a:lstStyle>
          <a:p>
            <a:r>
              <a:rPr lang="en-US" dirty="0"/>
              <a:t>Slide Title, Arial Bold 20pt</a:t>
            </a:r>
            <a:endParaRPr lang="en-GB" dirty="0"/>
          </a:p>
        </p:txBody>
      </p:sp>
    </p:spTree>
    <p:extLst>
      <p:ext uri="{BB962C8B-B14F-4D97-AF65-F5344CB8AC3E}">
        <p14:creationId xmlns:p14="http://schemas.microsoft.com/office/powerpoint/2010/main" val="40832101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urple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442B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50AFAE58-DB3E-714E-B69B-EF5E5859095E}"/>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3">
            <a:extLst>
              <a:ext uri="{FF2B5EF4-FFF2-40B4-BE49-F238E27FC236}">
                <a16:creationId xmlns:a16="http://schemas.microsoft.com/office/drawing/2014/main" id="{E362ED34-0A6D-5445-9BBA-D105406C9322}"/>
              </a:ext>
            </a:extLst>
          </p:cNvPr>
          <p:cNvSpPr>
            <a:spLocks noGrp="1"/>
          </p:cNvSpPr>
          <p:nvPr>
            <p:ph type="title" hasCustomPrompt="1"/>
          </p:nvPr>
        </p:nvSpPr>
        <p:spPr>
          <a:xfrm>
            <a:off x="407368" y="202381"/>
            <a:ext cx="4440493" cy="864000"/>
          </a:xfrm>
        </p:spPr>
        <p:txBody>
          <a:bodyPr>
            <a:normAutofit/>
          </a:bodyPr>
          <a:lstStyle>
            <a:lvl1pPr>
              <a:defRPr sz="2000">
                <a:solidFill>
                  <a:schemeClr val="bg1"/>
                </a:solidFill>
              </a:defRPr>
            </a:lvl1pPr>
          </a:lstStyle>
          <a:p>
            <a:r>
              <a:rPr lang="en-US" dirty="0"/>
              <a:t>Slide Title, Arial Bold 20pt</a:t>
            </a:r>
            <a:endParaRPr lang="en-GB" dirty="0"/>
          </a:p>
        </p:txBody>
      </p:sp>
    </p:spTree>
    <p:extLst>
      <p:ext uri="{BB962C8B-B14F-4D97-AF65-F5344CB8AC3E}">
        <p14:creationId xmlns:p14="http://schemas.microsoft.com/office/powerpoint/2010/main" val="13144322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ed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82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0B243509-644F-0841-B172-73C9CD99CD47}"/>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3">
            <a:extLst>
              <a:ext uri="{FF2B5EF4-FFF2-40B4-BE49-F238E27FC236}">
                <a16:creationId xmlns:a16="http://schemas.microsoft.com/office/drawing/2014/main" id="{E77F208B-9DCD-1049-AFA3-F0A670BD75C0}"/>
              </a:ext>
            </a:extLst>
          </p:cNvPr>
          <p:cNvSpPr>
            <a:spLocks noGrp="1"/>
          </p:cNvSpPr>
          <p:nvPr>
            <p:ph type="title" hasCustomPrompt="1"/>
          </p:nvPr>
        </p:nvSpPr>
        <p:spPr>
          <a:xfrm>
            <a:off x="407368" y="202381"/>
            <a:ext cx="4440493" cy="864000"/>
          </a:xfrm>
        </p:spPr>
        <p:txBody>
          <a:bodyPr>
            <a:normAutofit/>
          </a:bodyPr>
          <a:lstStyle>
            <a:lvl1pPr>
              <a:defRPr sz="2000">
                <a:solidFill>
                  <a:schemeClr val="bg1"/>
                </a:solidFill>
              </a:defRPr>
            </a:lvl1pPr>
          </a:lstStyle>
          <a:p>
            <a:r>
              <a:rPr lang="en-US" dirty="0"/>
              <a:t>Slide Title, Arial Bold 20pt</a:t>
            </a:r>
            <a:endParaRPr lang="en-GB" dirty="0"/>
          </a:p>
        </p:txBody>
      </p:sp>
    </p:spTree>
    <p:extLst>
      <p:ext uri="{BB962C8B-B14F-4D97-AF65-F5344CB8AC3E}">
        <p14:creationId xmlns:p14="http://schemas.microsoft.com/office/powerpoint/2010/main" val="1906520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column body copy">
    <p:spTree>
      <p:nvGrpSpPr>
        <p:cNvPr id="1" name=""/>
        <p:cNvGrpSpPr/>
        <p:nvPr/>
      </p:nvGrpSpPr>
      <p:grpSpPr>
        <a:xfrm>
          <a:off x="0" y="0"/>
          <a:ext cx="0" cy="0"/>
          <a:chOff x="0" y="0"/>
          <a:chExt cx="0" cy="0"/>
        </a:xfrm>
      </p:grpSpPr>
      <p:sp>
        <p:nvSpPr>
          <p:cNvPr id="7" name="Text Placeholder 8"/>
          <p:cNvSpPr>
            <a:spLocks noGrp="1"/>
          </p:cNvSpPr>
          <p:nvPr>
            <p:ph type="body" sz="quarter" idx="15" hasCustomPrompt="1"/>
          </p:nvPr>
        </p:nvSpPr>
        <p:spPr>
          <a:xfrm>
            <a:off x="407366" y="1412776"/>
            <a:ext cx="11377265" cy="4896544"/>
          </a:xfrm>
          <a:prstGeom prst="rect">
            <a:avLst/>
          </a:prstGeom>
        </p:spPr>
        <p:txBody>
          <a:bodyPr numCol="2" spcCol="144000"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GB" dirty="0"/>
              <a:t>Body copy, Arial 20pt minimum</a:t>
            </a:r>
          </a:p>
          <a:p>
            <a:pPr lvl="0"/>
            <a:r>
              <a:rPr lang="en-GB" dirty="0"/>
              <a:t>Column 1</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GB" dirty="0"/>
          </a:p>
          <a:p>
            <a:pPr lvl="0"/>
            <a:endParaRPr lang="en-GB" dirty="0"/>
          </a:p>
          <a:p>
            <a:pPr lvl="0"/>
            <a:endParaRPr lang="en-GB" dirty="0"/>
          </a:p>
          <a:p>
            <a:pPr lvl="0"/>
            <a:endParaRPr lang="en-GB" dirty="0"/>
          </a:p>
          <a:p>
            <a:pPr lvl="0"/>
            <a:r>
              <a:rPr lang="en-GB" dirty="0"/>
              <a:t>Body copy, Arial 20pt minimum</a:t>
            </a:r>
          </a:p>
          <a:p>
            <a:pPr lvl="0"/>
            <a:r>
              <a:rPr lang="en-GB" dirty="0"/>
              <a:t>Column 2</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2" name="Title 1">
            <a:extLst>
              <a:ext uri="{FF2B5EF4-FFF2-40B4-BE49-F238E27FC236}">
                <a16:creationId xmlns:a16="http://schemas.microsoft.com/office/drawing/2014/main" id="{1678EC47-AA3D-934C-A5C0-76716AC22BD5}"/>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38713318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Yellow impact slide">
    <p:spTree>
      <p:nvGrpSpPr>
        <p:cNvPr id="1" name=""/>
        <p:cNvGrpSpPr/>
        <p:nvPr/>
      </p:nvGrpSpPr>
      <p:grpSpPr>
        <a:xfrm>
          <a:off x="0" y="0"/>
          <a:ext cx="0" cy="0"/>
          <a:chOff x="0" y="0"/>
          <a:chExt cx="0" cy="0"/>
        </a:xfrm>
      </p:grpSpPr>
      <p:sp>
        <p:nvSpPr>
          <p:cNvPr id="2" name="Rectangle 1"/>
          <p:cNvSpPr/>
          <p:nvPr userDrawn="1"/>
        </p:nvSpPr>
        <p:spPr>
          <a:xfrm>
            <a:off x="0" y="1"/>
            <a:ext cx="5231904" cy="6857999"/>
          </a:xfrm>
          <a:prstGeom prst="rect">
            <a:avLst/>
          </a:prstGeom>
          <a:solidFill>
            <a:srgbClr val="DD7A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ext Placeholder 8">
            <a:extLst>
              <a:ext uri="{FF2B5EF4-FFF2-40B4-BE49-F238E27FC236}">
                <a16:creationId xmlns:a16="http://schemas.microsoft.com/office/drawing/2014/main" id="{1B897FEE-C789-DC46-BD0C-DBEC9793AE70}"/>
              </a:ext>
            </a:extLst>
          </p:cNvPr>
          <p:cNvSpPr>
            <a:spLocks noGrp="1"/>
          </p:cNvSpPr>
          <p:nvPr>
            <p:ph type="body" sz="quarter" idx="14" hasCustomPrompt="1"/>
          </p:nvPr>
        </p:nvSpPr>
        <p:spPr>
          <a:xfrm>
            <a:off x="407368" y="1268760"/>
            <a:ext cx="4440493" cy="511256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rgbClr val="091932"/>
                </a:solidFill>
                <a:latin typeface="Arial" charset="0"/>
                <a:ea typeface="Arial" charset="0"/>
                <a:cs typeface="Arial" charset="0"/>
              </a:defRPr>
            </a:lvl1pPr>
            <a:lvl2pPr>
              <a:lnSpc>
                <a:spcPct val="100000"/>
              </a:lnSpc>
              <a:defRPr sz="2000" b="0" i="0">
                <a:solidFill>
                  <a:srgbClr val="091932"/>
                </a:solidFill>
                <a:latin typeface="Arial" charset="0"/>
                <a:ea typeface="Arial" charset="0"/>
                <a:cs typeface="Arial" charset="0"/>
              </a:defRPr>
            </a:lvl2pPr>
            <a:lvl3pPr>
              <a:lnSpc>
                <a:spcPct val="100000"/>
              </a:lnSpc>
              <a:defRPr sz="2000" b="0" i="0">
                <a:solidFill>
                  <a:srgbClr val="091932"/>
                </a:solidFill>
                <a:latin typeface="Arial" charset="0"/>
                <a:ea typeface="Arial" charset="0"/>
                <a:cs typeface="Arial" charset="0"/>
              </a:defRPr>
            </a:lvl3pPr>
            <a:lvl4pPr>
              <a:lnSpc>
                <a:spcPct val="100000"/>
              </a:lnSpc>
              <a:defRPr sz="2000" b="0" i="0">
                <a:solidFill>
                  <a:srgbClr val="091932"/>
                </a:solidFill>
                <a:latin typeface="Arial" charset="0"/>
                <a:ea typeface="Arial" charset="0"/>
                <a:cs typeface="Arial" charset="0"/>
              </a:defRPr>
            </a:lvl4pPr>
            <a:lvl5pPr>
              <a:lnSpc>
                <a:spcPct val="100000"/>
              </a:lnSpc>
              <a:defRPr sz="2000" b="0" i="0">
                <a:solidFill>
                  <a:srgbClr val="091932"/>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3">
            <a:extLst>
              <a:ext uri="{FF2B5EF4-FFF2-40B4-BE49-F238E27FC236}">
                <a16:creationId xmlns:a16="http://schemas.microsoft.com/office/drawing/2014/main" id="{730BF0DB-2A9A-BD41-B174-AF1E27237CDE}"/>
              </a:ext>
            </a:extLst>
          </p:cNvPr>
          <p:cNvSpPr>
            <a:spLocks noGrp="1"/>
          </p:cNvSpPr>
          <p:nvPr>
            <p:ph type="title" hasCustomPrompt="1"/>
          </p:nvPr>
        </p:nvSpPr>
        <p:spPr>
          <a:xfrm>
            <a:off x="407368" y="202381"/>
            <a:ext cx="4440493" cy="864000"/>
          </a:xfrm>
        </p:spPr>
        <p:txBody>
          <a:bodyPr>
            <a:normAutofit/>
          </a:bodyPr>
          <a:lstStyle>
            <a:lvl1pPr>
              <a:defRPr sz="2000">
                <a:solidFill>
                  <a:srgbClr val="091932"/>
                </a:solidFill>
              </a:defRPr>
            </a:lvl1pPr>
          </a:lstStyle>
          <a:p>
            <a:r>
              <a:rPr lang="en-US" dirty="0"/>
              <a:t>Slide Title, Arial Bold 20pt</a:t>
            </a:r>
            <a:endParaRPr lang="en-GB" dirty="0"/>
          </a:p>
        </p:txBody>
      </p:sp>
    </p:spTree>
    <p:extLst>
      <p:ext uri="{BB962C8B-B14F-4D97-AF65-F5344CB8AC3E}">
        <p14:creationId xmlns:p14="http://schemas.microsoft.com/office/powerpoint/2010/main" val="31260558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36000" y="1028112"/>
            <a:ext cx="3409000" cy="3409000"/>
          </a:xfrm>
          <a:prstGeom prst="rect">
            <a:avLst/>
          </a:prstGeom>
        </p:spPr>
      </p:pic>
      <p:sp>
        <p:nvSpPr>
          <p:cNvPr id="12" name="TextBox 11"/>
          <p:cNvSpPr txBox="1"/>
          <p:nvPr userDrawn="1"/>
        </p:nvSpPr>
        <p:spPr>
          <a:xfrm>
            <a:off x="4871864" y="2924944"/>
            <a:ext cx="6336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633E88"/>
                </a:solidFill>
                <a:latin typeface="Arial" charset="0"/>
                <a:ea typeface="Arial" charset="0"/>
                <a:cs typeface="Arial" charset="0"/>
              </a:rPr>
              <a:t>T: +44 (0)1234 750111</a:t>
            </a:r>
            <a:endParaRPr lang="en-US" sz="2800" b="1" dirty="0">
              <a:solidFill>
                <a:srgbClr val="633E88"/>
              </a:solidFill>
              <a:latin typeface="Arial" charset="0"/>
              <a:ea typeface="Arial" charset="0"/>
              <a:cs typeface="Arial" charset="0"/>
            </a:endParaRPr>
          </a:p>
        </p:txBody>
      </p:sp>
      <p:grpSp>
        <p:nvGrpSpPr>
          <p:cNvPr id="9" name="Group 8">
            <a:extLst>
              <a:ext uri="{FF2B5EF4-FFF2-40B4-BE49-F238E27FC236}">
                <a16:creationId xmlns:a16="http://schemas.microsoft.com/office/drawing/2014/main" id="{25CDC779-18E2-D042-9784-0A3C1B766EDD}"/>
              </a:ext>
            </a:extLst>
          </p:cNvPr>
          <p:cNvGrpSpPr/>
          <p:nvPr userDrawn="1"/>
        </p:nvGrpSpPr>
        <p:grpSpPr>
          <a:xfrm>
            <a:off x="4727848" y="4221088"/>
            <a:ext cx="3309496" cy="1836446"/>
            <a:chOff x="4727848" y="4487818"/>
            <a:chExt cx="3309496" cy="1836446"/>
          </a:xfrm>
        </p:grpSpPr>
        <p:pic>
          <p:nvPicPr>
            <p:cNvPr id="11" name="Picture 10">
              <a:extLst>
                <a:ext uri="{FF2B5EF4-FFF2-40B4-BE49-F238E27FC236}">
                  <a16:creationId xmlns:a16="http://schemas.microsoft.com/office/drawing/2014/main" id="{8B363BCB-7192-754D-B548-5268FAC338C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727848" y="4487818"/>
              <a:ext cx="3309496" cy="1836446"/>
            </a:xfrm>
            <a:prstGeom prst="rect">
              <a:avLst/>
            </a:prstGeom>
          </p:spPr>
        </p:pic>
        <p:sp>
          <p:nvSpPr>
            <p:cNvPr id="13" name="Rectangle 12">
              <a:extLst>
                <a:ext uri="{FF2B5EF4-FFF2-40B4-BE49-F238E27FC236}">
                  <a16:creationId xmlns:a16="http://schemas.microsoft.com/office/drawing/2014/main" id="{B2624121-48CC-B144-968F-952A6BB69AE8}"/>
                </a:ext>
              </a:extLst>
            </p:cNvPr>
            <p:cNvSpPr/>
            <p:nvPr userDrawn="1"/>
          </p:nvSpPr>
          <p:spPr>
            <a:xfrm>
              <a:off x="4871864" y="5229200"/>
              <a:ext cx="50405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con&#10;&#10;Description automatically generated">
              <a:extLst>
                <a:ext uri="{FF2B5EF4-FFF2-40B4-BE49-F238E27FC236}">
                  <a16:creationId xmlns:a16="http://schemas.microsoft.com/office/drawing/2014/main" id="{DB75F4FA-FF01-9F49-8665-67211925D9A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43872" y="5218549"/>
              <a:ext cx="360040" cy="360040"/>
            </a:xfrm>
            <a:prstGeom prst="rect">
              <a:avLst/>
            </a:prstGeom>
          </p:spPr>
        </p:pic>
      </p:grpSp>
      <p:sp>
        <p:nvSpPr>
          <p:cNvPr id="2" name="Title 1">
            <a:extLst>
              <a:ext uri="{FF2B5EF4-FFF2-40B4-BE49-F238E27FC236}">
                <a16:creationId xmlns:a16="http://schemas.microsoft.com/office/drawing/2014/main" id="{87AFF30E-E2D0-3F45-873B-62173F062FBF}"/>
              </a:ext>
            </a:extLst>
          </p:cNvPr>
          <p:cNvSpPr>
            <a:spLocks noGrp="1"/>
          </p:cNvSpPr>
          <p:nvPr>
            <p:ph type="title" hasCustomPrompt="1"/>
          </p:nvPr>
        </p:nvSpPr>
        <p:spPr>
          <a:xfrm>
            <a:off x="4871864" y="1988840"/>
            <a:ext cx="7056523" cy="864000"/>
          </a:xfrm>
        </p:spPr>
        <p:txBody>
          <a:bodyPr/>
          <a:lstStyle/>
          <a:p>
            <a:r>
              <a:rPr lang="en-GB" sz="2800" b="1" dirty="0" err="1">
                <a:solidFill>
                  <a:srgbClr val="0C406D"/>
                </a:solidFill>
                <a:latin typeface="Arial" charset="0"/>
                <a:ea typeface="Arial" charset="0"/>
                <a:cs typeface="Arial" charset="0"/>
              </a:rPr>
              <a:t>www.cranfield.ac.uk</a:t>
            </a:r>
            <a:r>
              <a:rPr lang="en-GB" sz="2800" b="1" dirty="0">
                <a:solidFill>
                  <a:srgbClr val="0C406D"/>
                </a:solidFill>
                <a:latin typeface="Arial" charset="0"/>
                <a:ea typeface="Arial" charset="0"/>
                <a:cs typeface="Arial" charset="0"/>
              </a:rPr>
              <a:t>/your-specific-</a:t>
            </a:r>
            <a:r>
              <a:rPr lang="en-GB" sz="2800" b="1" dirty="0" err="1">
                <a:solidFill>
                  <a:srgbClr val="0C406D"/>
                </a:solidFill>
                <a:latin typeface="Arial" charset="0"/>
                <a:ea typeface="Arial" charset="0"/>
                <a:cs typeface="Arial" charset="0"/>
              </a:rPr>
              <a:t>url</a:t>
            </a:r>
            <a:endParaRPr lang="en-GB" dirty="0"/>
          </a:p>
        </p:txBody>
      </p:sp>
    </p:spTree>
    <p:extLst>
      <p:ext uri="{BB962C8B-B14F-4D97-AF65-F5344CB8AC3E}">
        <p14:creationId xmlns:p14="http://schemas.microsoft.com/office/powerpoint/2010/main" val="1439996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Large image area">
    <p:spTree>
      <p:nvGrpSpPr>
        <p:cNvPr id="1" name=""/>
        <p:cNvGrpSpPr/>
        <p:nvPr/>
      </p:nvGrpSpPr>
      <p:grpSpPr>
        <a:xfrm>
          <a:off x="0" y="0"/>
          <a:ext cx="0" cy="0"/>
          <a:chOff x="0" y="0"/>
          <a:chExt cx="0" cy="0"/>
        </a:xfrm>
      </p:grpSpPr>
      <p:sp>
        <p:nvSpPr>
          <p:cNvPr id="8" name="Content Placeholder 2"/>
          <p:cNvSpPr>
            <a:spLocks noGrp="1"/>
          </p:cNvSpPr>
          <p:nvPr>
            <p:ph sz="quarter" idx="19" hasCustomPrompt="1"/>
          </p:nvPr>
        </p:nvSpPr>
        <p:spPr>
          <a:xfrm>
            <a:off x="407368" y="1412776"/>
            <a:ext cx="11376645"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4" name="Title 3">
            <a:extLst>
              <a:ext uri="{FF2B5EF4-FFF2-40B4-BE49-F238E27FC236}">
                <a16:creationId xmlns:a16="http://schemas.microsoft.com/office/drawing/2014/main" id="{6A48AAB8-0870-DC49-B97A-7A725EA98FBB}"/>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1297904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wo image areas">
    <p:spTree>
      <p:nvGrpSpPr>
        <p:cNvPr id="1" name=""/>
        <p:cNvGrpSpPr/>
        <p:nvPr/>
      </p:nvGrpSpPr>
      <p:grpSpPr>
        <a:xfrm>
          <a:off x="0" y="0"/>
          <a:ext cx="0" cy="0"/>
          <a:chOff x="0" y="0"/>
          <a:chExt cx="0" cy="0"/>
        </a:xfrm>
      </p:grpSpPr>
      <p:sp>
        <p:nvSpPr>
          <p:cNvPr id="11" name="Content Placeholder 2"/>
          <p:cNvSpPr>
            <a:spLocks noGrp="1"/>
          </p:cNvSpPr>
          <p:nvPr>
            <p:ph sz="quarter" idx="21" hasCustomPrompt="1"/>
          </p:nvPr>
        </p:nvSpPr>
        <p:spPr>
          <a:xfrm>
            <a:off x="6168632" y="1412776"/>
            <a:ext cx="5615381"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2" name="Content Placeholder 2"/>
          <p:cNvSpPr>
            <a:spLocks noGrp="1"/>
          </p:cNvSpPr>
          <p:nvPr>
            <p:ph sz="quarter" idx="22" hasCustomPrompt="1"/>
          </p:nvPr>
        </p:nvSpPr>
        <p:spPr>
          <a:xfrm>
            <a:off x="407987" y="1412776"/>
            <a:ext cx="5615381"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2" name="Title 1">
            <a:extLst>
              <a:ext uri="{FF2B5EF4-FFF2-40B4-BE49-F238E27FC236}">
                <a16:creationId xmlns:a16="http://schemas.microsoft.com/office/drawing/2014/main" id="{07582B4E-070C-7048-AE53-860E723D9E3A}"/>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1685902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FEEE-5621-544D-B4F7-2372D5398594}"/>
              </a:ext>
            </a:extLst>
          </p:cNvPr>
          <p:cNvSpPr>
            <a:spLocks noGrp="1"/>
          </p:cNvSpPr>
          <p:nvPr>
            <p:ph type="title" hasCustomPrompt="1"/>
          </p:nvPr>
        </p:nvSpPr>
        <p:spPr/>
        <p:txBody>
          <a:bodyPr/>
          <a:lstStyle/>
          <a:p>
            <a:pPr lvl="0"/>
            <a:r>
              <a:rPr lang="en-US" dirty="0"/>
              <a:t>Slide Title, Arial Bold 28pt</a:t>
            </a:r>
            <a:endParaRPr lang="en-GB" dirty="0"/>
          </a:p>
        </p:txBody>
      </p:sp>
    </p:spTree>
    <p:extLst>
      <p:ext uri="{BB962C8B-B14F-4D97-AF65-F5344CB8AC3E}">
        <p14:creationId xmlns:p14="http://schemas.microsoft.com/office/powerpoint/2010/main" val="1316909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otally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249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10.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8">
            <a:extLst>
              <a:ext uri="{28A0092B-C50C-407E-A947-70E740481C1C}">
                <a14:useLocalDpi xmlns:a14="http://schemas.microsoft.com/office/drawing/2010/main"/>
              </a:ext>
            </a:extLst>
          </a:blip>
          <a:srcRect/>
          <a:stretch/>
        </p:blipFill>
        <p:spPr>
          <a:xfrm>
            <a:off x="360000" y="324000"/>
            <a:ext cx="972000" cy="972000"/>
          </a:xfrm>
          <a:prstGeom prst="rect">
            <a:avLst/>
          </a:prstGeom>
        </p:spPr>
      </p:pic>
      <p:sp>
        <p:nvSpPr>
          <p:cNvPr id="2" name="Title Placeholder 1"/>
          <p:cNvSpPr>
            <a:spLocks noGrp="1"/>
          </p:cNvSpPr>
          <p:nvPr>
            <p:ph type="title"/>
          </p:nvPr>
        </p:nvSpPr>
        <p:spPr>
          <a:xfrm>
            <a:off x="1558800" y="403200"/>
            <a:ext cx="10224000" cy="864000"/>
          </a:xfrm>
          <a:prstGeom prst="rect">
            <a:avLst/>
          </a:prstGeom>
        </p:spPr>
        <p:txBody>
          <a:bodyPr vert="horz" lIns="91440" tIns="45720" rIns="91440" bIns="45720" rtlCol="0" anchor="ctr">
            <a:normAutofit/>
          </a:bodyPr>
          <a:lstStyle/>
          <a:p>
            <a:r>
              <a:rPr lang="en-US" dirty="0"/>
              <a:t>Slide Title, Arial Bold 28pt</a:t>
            </a:r>
            <a:endParaRPr lang="en-GB" dirty="0"/>
          </a:p>
        </p:txBody>
      </p:sp>
      <p:sp>
        <p:nvSpPr>
          <p:cNvPr id="3" name="Text Placeholder 2"/>
          <p:cNvSpPr>
            <a:spLocks noGrp="1"/>
          </p:cNvSpPr>
          <p:nvPr>
            <p:ph type="body" idx="1"/>
          </p:nvPr>
        </p:nvSpPr>
        <p:spPr>
          <a:xfrm>
            <a:off x="406800" y="1411200"/>
            <a:ext cx="11376000" cy="4769867"/>
          </a:xfrm>
          <a:prstGeom prst="rect">
            <a:avLst/>
          </a:prstGeom>
        </p:spPr>
        <p:txBody>
          <a:bodyPr vert="horz" lIns="91440" tIns="45720" rIns="91440" bIns="45720" rtlCol="0">
            <a:normAutofit/>
          </a:body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2120112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60" r:id="rId9"/>
    <p:sldLayoutId id="2147483746" r:id="rId10"/>
    <p:sldLayoutId id="2147483747" r:id="rId11"/>
    <p:sldLayoutId id="2147483748" r:id="rId12"/>
    <p:sldLayoutId id="2147483749" r:id="rId13"/>
    <p:sldLayoutId id="2147483750" r:id="rId14"/>
    <p:sldLayoutId id="2147483751" r:id="rId15"/>
    <p:sldLayoutId id="2147483744" r:id="rId16"/>
  </p:sldLayoutIdLst>
  <p:hf sldNum="0" hdr="0" ftr="0" dt="0"/>
  <p:txStyles>
    <p:titleStyle>
      <a:lvl1pPr algn="l" defTabSz="914400" rtl="0" eaLnBrk="1" latinLnBrk="0" hangingPunct="1">
        <a:lnSpc>
          <a:spcPct val="90000"/>
        </a:lnSpc>
        <a:spcBef>
          <a:spcPct val="0"/>
        </a:spcBef>
        <a:buNone/>
        <a:defRPr sz="2800" b="1" kern="1200" baseline="0">
          <a:solidFill>
            <a:srgbClr val="0C406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6800" y="1411200"/>
            <a:ext cx="11376000" cy="4769867"/>
          </a:xfrm>
          <a:prstGeom prst="rect">
            <a:avLst/>
          </a:prstGeom>
        </p:spPr>
        <p:txBody>
          <a:bodyPr vert="horz" lIns="91440" tIns="45720" rIns="91440" bIns="45720" rtlCol="0">
            <a:normAutofit/>
          </a:body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Rectangle 12"/>
          <p:cNvSpPr/>
          <p:nvPr userDrawn="1"/>
        </p:nvSpPr>
        <p:spPr>
          <a:xfrm>
            <a:off x="0" y="6309320"/>
            <a:ext cx="12192000" cy="548680"/>
          </a:xfrm>
          <a:prstGeom prst="rect">
            <a:avLst/>
          </a:prstGeom>
          <a:solidFill>
            <a:srgbClr val="0C406D"/>
          </a:solidFill>
          <a:ln w="12700" cap="flat" cmpd="sng" algn="ctr">
            <a:noFill/>
            <a:prstDash val="solid"/>
            <a:miter lim="800000"/>
          </a:ln>
          <a:effectLst/>
        </p:spPr>
        <p:txBody>
          <a:bodyPr rtlCol="0" anchor="ctr"/>
          <a:lstStyle/>
          <a:p>
            <a:pPr algn="ctr"/>
            <a:endParaRPr lang="en-US" kern="0">
              <a:solidFill>
                <a:prstClr val="white"/>
              </a:solidFill>
            </a:endParaRPr>
          </a:p>
        </p:txBody>
      </p:sp>
      <p:sp>
        <p:nvSpPr>
          <p:cNvPr id="14" name="TextBox 13"/>
          <p:cNvSpPr txBox="1"/>
          <p:nvPr userDrawn="1"/>
        </p:nvSpPr>
        <p:spPr>
          <a:xfrm>
            <a:off x="8904312" y="6414383"/>
            <a:ext cx="2880320" cy="338554"/>
          </a:xfrm>
          <a:prstGeom prst="rect">
            <a:avLst/>
          </a:prstGeom>
          <a:noFill/>
        </p:spPr>
        <p:txBody>
          <a:bodyPr wrap="square" rtlCol="0">
            <a:spAutoFit/>
          </a:bodyPr>
          <a:lstStyle/>
          <a:p>
            <a:pPr algn="r"/>
            <a:r>
              <a:rPr lang="en-US" sz="1600" dirty="0">
                <a:solidFill>
                  <a:prstClr val="white"/>
                </a:solidFill>
                <a:latin typeface="Arial" charset="0"/>
                <a:ea typeface="Arial" charset="0"/>
                <a:cs typeface="Arial" charset="0"/>
              </a:rPr>
              <a:t>© </a:t>
            </a:r>
            <a:r>
              <a:rPr lang="en-US" sz="1600" dirty="0" err="1">
                <a:solidFill>
                  <a:prstClr val="white"/>
                </a:solidFill>
                <a:latin typeface="Arial" charset="0"/>
                <a:ea typeface="Arial" charset="0"/>
                <a:cs typeface="Arial" charset="0"/>
              </a:rPr>
              <a:t>Cranfield</a:t>
            </a:r>
            <a:r>
              <a:rPr lang="en-US" sz="1600" dirty="0">
                <a:solidFill>
                  <a:prstClr val="white"/>
                </a:solidFill>
                <a:latin typeface="Arial" charset="0"/>
                <a:ea typeface="Arial" charset="0"/>
                <a:cs typeface="Arial" charset="0"/>
              </a:rPr>
              <a:t> University</a:t>
            </a:r>
          </a:p>
        </p:txBody>
      </p:sp>
      <p:sp>
        <p:nvSpPr>
          <p:cNvPr id="4" name="Title Placeholder 3">
            <a:extLst>
              <a:ext uri="{FF2B5EF4-FFF2-40B4-BE49-F238E27FC236}">
                <a16:creationId xmlns:a16="http://schemas.microsoft.com/office/drawing/2014/main" id="{3DE41B24-B4E8-CD48-9D80-9A1E51667E05}"/>
              </a:ext>
            </a:extLst>
          </p:cNvPr>
          <p:cNvSpPr>
            <a:spLocks noGrp="1"/>
          </p:cNvSpPr>
          <p:nvPr>
            <p:ph type="title"/>
          </p:nvPr>
        </p:nvSpPr>
        <p:spPr>
          <a:xfrm>
            <a:off x="406800" y="365126"/>
            <a:ext cx="11376000" cy="909550"/>
          </a:xfrm>
          <a:prstGeom prst="rect">
            <a:avLst/>
          </a:prstGeom>
        </p:spPr>
        <p:txBody>
          <a:bodyPr vert="horz" lIns="91440" tIns="45720" rIns="91440" bIns="45720" rtlCol="0" anchor="ctr">
            <a:normAutofit/>
          </a:bodyPr>
          <a:lstStyle/>
          <a:p>
            <a:r>
              <a:rPr lang="en-US" dirty="0"/>
              <a:t>Slide Title, Arial Bold 28pt</a:t>
            </a:r>
            <a:endParaRPr lang="en-GB" dirty="0"/>
          </a:p>
        </p:txBody>
      </p:sp>
    </p:spTree>
    <p:extLst>
      <p:ext uri="{BB962C8B-B14F-4D97-AF65-F5344CB8AC3E}">
        <p14:creationId xmlns:p14="http://schemas.microsoft.com/office/powerpoint/2010/main" val="1940673710"/>
      </p:ext>
    </p:extLst>
  </p:cSld>
  <p:clrMap bg1="lt1" tx1="dk1" bg2="lt2" tx2="dk2" accent1="accent1" accent2="accent2" accent3="accent3" accent4="accent4" accent5="accent5" accent6="accent6" hlink="hlink" folHlink="folHlink"/>
  <p:sldLayoutIdLst>
    <p:sldLayoutId id="2147483730" r:id="rId1"/>
    <p:sldLayoutId id="2147483708" r:id="rId2"/>
    <p:sldLayoutId id="2147483729" r:id="rId3"/>
    <p:sldLayoutId id="2147483709" r:id="rId4"/>
    <p:sldLayoutId id="2147483710" r:id="rId5"/>
    <p:sldLayoutId id="2147483712" r:id="rId6"/>
    <p:sldLayoutId id="2147483717" r:id="rId7"/>
    <p:sldLayoutId id="2147483718" r:id="rId8"/>
    <p:sldLayoutId id="2147483714" r:id="rId9"/>
    <p:sldLayoutId id="2147483727" r:id="rId10"/>
    <p:sldLayoutId id="2147483711" r:id="rId11"/>
    <p:sldLayoutId id="2147483759" r:id="rId12"/>
    <p:sldLayoutId id="2147483733" r:id="rId13"/>
  </p:sldLayoutIdLst>
  <p:hf sldNum="0" hdr="0" ftr="0" dt="0"/>
  <p:txStyles>
    <p:titleStyle>
      <a:lvl1pPr algn="l" defTabSz="914400" rtl="0" eaLnBrk="1" latinLnBrk="0" hangingPunct="1">
        <a:lnSpc>
          <a:spcPct val="90000"/>
        </a:lnSpc>
        <a:spcBef>
          <a:spcPct val="0"/>
        </a:spcBef>
        <a:buNone/>
        <a:defRPr sz="2800" b="1" kern="1200" baseline="0">
          <a:solidFill>
            <a:srgbClr val="0C406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93724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8">
            <a:extLst>
              <a:ext uri="{28A0092B-C50C-407E-A947-70E740481C1C}">
                <a14:useLocalDpi xmlns:a14="http://schemas.microsoft.com/office/drawing/2010/main"/>
              </a:ext>
            </a:extLst>
          </a:blip>
          <a:srcRect/>
          <a:stretch/>
        </p:blipFill>
        <p:spPr>
          <a:xfrm>
            <a:off x="360000" y="324000"/>
            <a:ext cx="972000" cy="972000"/>
          </a:xfrm>
          <a:prstGeom prst="rect">
            <a:avLst/>
          </a:prstGeom>
        </p:spPr>
      </p:pic>
      <p:sp>
        <p:nvSpPr>
          <p:cNvPr id="2" name="Title Placeholder 1"/>
          <p:cNvSpPr>
            <a:spLocks noGrp="1"/>
          </p:cNvSpPr>
          <p:nvPr>
            <p:ph type="title"/>
          </p:nvPr>
        </p:nvSpPr>
        <p:spPr>
          <a:xfrm>
            <a:off x="1558800" y="403200"/>
            <a:ext cx="10224000" cy="864000"/>
          </a:xfrm>
          <a:prstGeom prst="rect">
            <a:avLst/>
          </a:prstGeom>
        </p:spPr>
        <p:txBody>
          <a:bodyPr vert="horz" lIns="91440" tIns="45720" rIns="91440" bIns="45720" rtlCol="0" anchor="ctr">
            <a:normAutofit/>
          </a:bodyPr>
          <a:lstStyle/>
          <a:p>
            <a:r>
              <a:rPr lang="en-US" dirty="0"/>
              <a:t>Slide Title, Arial Bold 28pt</a:t>
            </a:r>
            <a:endParaRPr lang="en-GB" dirty="0"/>
          </a:p>
        </p:txBody>
      </p:sp>
      <p:sp>
        <p:nvSpPr>
          <p:cNvPr id="3" name="Text Placeholder 2"/>
          <p:cNvSpPr>
            <a:spLocks noGrp="1"/>
          </p:cNvSpPr>
          <p:nvPr>
            <p:ph type="body" idx="1"/>
          </p:nvPr>
        </p:nvSpPr>
        <p:spPr>
          <a:xfrm>
            <a:off x="406800" y="1411200"/>
            <a:ext cx="11376000" cy="4769867"/>
          </a:xfrm>
          <a:prstGeom prst="rect">
            <a:avLst/>
          </a:prstGeom>
        </p:spPr>
        <p:txBody>
          <a:bodyPr vert="horz" lIns="91440" tIns="45720" rIns="91440" bIns="45720" rtlCol="0">
            <a:normAutofit/>
          </a:body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0708967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Lst>
  <p:hf sldNum="0" hdr="0" ftr="0" dt="0"/>
  <p:txStyles>
    <p:titleStyle>
      <a:lvl1pPr algn="l" defTabSz="914400" rtl="0" eaLnBrk="1" latinLnBrk="0" hangingPunct="1">
        <a:lnSpc>
          <a:spcPct val="90000"/>
        </a:lnSpc>
        <a:spcBef>
          <a:spcPct val="0"/>
        </a:spcBef>
        <a:buNone/>
        <a:defRPr sz="2800" b="1" kern="1200" baseline="0">
          <a:solidFill>
            <a:srgbClr val="0C406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A20A14-5DBD-3F43-9990-266AFDD46104}"/>
              </a:ext>
            </a:extLst>
          </p:cNvPr>
          <p:cNvSpPr>
            <a:spLocks noGrp="1"/>
          </p:cNvSpPr>
          <p:nvPr>
            <p:ph type="title"/>
          </p:nvPr>
        </p:nvSpPr>
        <p:spPr>
          <a:xfrm>
            <a:off x="5074673" y="1525919"/>
            <a:ext cx="6480000" cy="1789938"/>
          </a:xfrm>
        </p:spPr>
        <p:txBody>
          <a:bodyPr/>
          <a:lstStyle/>
          <a:p>
            <a:r>
              <a:rPr lang="en-CA" dirty="0">
                <a:latin typeface="+mn-lt"/>
              </a:rPr>
              <a:t>Obliterated Firearms Markings Documented in an </a:t>
            </a:r>
            <a:r>
              <a:rPr lang="en-CA">
                <a:latin typeface="+mn-lt"/>
              </a:rPr>
              <a:t>African Country</a:t>
            </a:r>
            <a:endParaRPr lang="en-CA" dirty="0">
              <a:latin typeface="+mn-lt"/>
            </a:endParaRPr>
          </a:p>
        </p:txBody>
      </p:sp>
      <p:sp>
        <p:nvSpPr>
          <p:cNvPr id="2" name="Text Placeholder 1">
            <a:extLst>
              <a:ext uri="{FF2B5EF4-FFF2-40B4-BE49-F238E27FC236}">
                <a16:creationId xmlns:a16="http://schemas.microsoft.com/office/drawing/2014/main" id="{6D81093F-BAEB-AD44-AE22-4BB457AE7C42}"/>
              </a:ext>
            </a:extLst>
          </p:cNvPr>
          <p:cNvSpPr>
            <a:spLocks noGrp="1"/>
          </p:cNvSpPr>
          <p:nvPr>
            <p:ph type="body" sz="quarter" idx="11"/>
          </p:nvPr>
        </p:nvSpPr>
        <p:spPr/>
        <p:txBody>
          <a:bodyPr/>
          <a:lstStyle/>
          <a:p>
            <a:r>
              <a:rPr lang="en-GB" dirty="0">
                <a:latin typeface="+mn-lt"/>
              </a:rPr>
              <a:t>Bailey Henwood, PhD Researcher </a:t>
            </a:r>
          </a:p>
          <a:p>
            <a:r>
              <a:rPr lang="en-GB" dirty="0">
                <a:latin typeface="+mn-lt"/>
              </a:rPr>
              <a:t>BSc (Hons), MSc</a:t>
            </a:r>
          </a:p>
        </p:txBody>
      </p:sp>
      <p:sp>
        <p:nvSpPr>
          <p:cNvPr id="3" name="Text Placeholder 2">
            <a:extLst>
              <a:ext uri="{FF2B5EF4-FFF2-40B4-BE49-F238E27FC236}">
                <a16:creationId xmlns:a16="http://schemas.microsoft.com/office/drawing/2014/main" id="{7B1BB6C7-9A09-3C4F-90E8-9571FE6AFF79}"/>
              </a:ext>
            </a:extLst>
          </p:cNvPr>
          <p:cNvSpPr>
            <a:spLocks noGrp="1"/>
          </p:cNvSpPr>
          <p:nvPr>
            <p:ph type="body" sz="quarter" idx="12"/>
          </p:nvPr>
        </p:nvSpPr>
        <p:spPr>
          <a:xfrm>
            <a:off x="5087889" y="5441922"/>
            <a:ext cx="6480000" cy="493795"/>
          </a:xfrm>
        </p:spPr>
        <p:txBody>
          <a:bodyPr/>
          <a:lstStyle/>
          <a:p>
            <a:r>
              <a:rPr lang="en-GB" dirty="0">
                <a:latin typeface="+mn-lt"/>
              </a:rPr>
              <a:t>Defence and Security Doctoral Symposium</a:t>
            </a:r>
          </a:p>
          <a:p>
            <a:r>
              <a:rPr lang="en-GB" dirty="0">
                <a:latin typeface="+mn-lt"/>
              </a:rPr>
              <a:t>November 2022</a:t>
            </a:r>
          </a:p>
        </p:txBody>
      </p:sp>
      <p:sp>
        <p:nvSpPr>
          <p:cNvPr id="5" name="TextBox 4">
            <a:extLst>
              <a:ext uri="{FF2B5EF4-FFF2-40B4-BE49-F238E27FC236}">
                <a16:creationId xmlns:a16="http://schemas.microsoft.com/office/drawing/2014/main" id="{A7CA0F41-72C4-5744-98CC-9DB0EEA54AB5}"/>
              </a:ext>
            </a:extLst>
          </p:cNvPr>
          <p:cNvSpPr txBox="1"/>
          <p:nvPr/>
        </p:nvSpPr>
        <p:spPr>
          <a:xfrm>
            <a:off x="2397760" y="5344160"/>
            <a:ext cx="184731" cy="369332"/>
          </a:xfrm>
          <a:prstGeom prst="rect">
            <a:avLst/>
          </a:prstGeom>
          <a:noFill/>
        </p:spPr>
        <p:txBody>
          <a:bodyPr wrap="none" rtlCol="0">
            <a:spAutoFit/>
          </a:bodyPr>
          <a:lstStyle/>
          <a:p>
            <a:endParaRPr lang="en-GB"/>
          </a:p>
        </p:txBody>
      </p:sp>
      <p:pic>
        <p:nvPicPr>
          <p:cNvPr id="1026" name="Picture 2" descr="May be an image of text that says 'Forensic Institute'">
            <a:extLst>
              <a:ext uri="{FF2B5EF4-FFF2-40B4-BE49-F238E27FC236}">
                <a16:creationId xmlns:a16="http://schemas.microsoft.com/office/drawing/2014/main" id="{28D338BA-7DB5-1DE2-FBD7-8BA9FE108D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860" y="1774652"/>
            <a:ext cx="3082409" cy="3082409"/>
          </a:xfrm>
          <a:prstGeom prst="ellipse">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944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94DFD1-1A24-747E-6871-A74B204F11F4}"/>
              </a:ext>
            </a:extLst>
          </p:cNvPr>
          <p:cNvSpPr>
            <a:spLocks noGrp="1"/>
          </p:cNvSpPr>
          <p:nvPr>
            <p:ph type="title"/>
          </p:nvPr>
        </p:nvSpPr>
        <p:spPr/>
        <p:txBody>
          <a:bodyPr/>
          <a:lstStyle/>
          <a:p>
            <a:r>
              <a:rPr lang="en-GB" dirty="0"/>
              <a:t>Tool Mark Analysis</a:t>
            </a:r>
          </a:p>
        </p:txBody>
      </p:sp>
      <p:pic>
        <p:nvPicPr>
          <p:cNvPr id="4" name="Picture 3" descr="Timeline&#10;&#10;Description automatically generated">
            <a:extLst>
              <a:ext uri="{FF2B5EF4-FFF2-40B4-BE49-F238E27FC236}">
                <a16:creationId xmlns:a16="http://schemas.microsoft.com/office/drawing/2014/main" id="{1297B9EC-4FB4-9F0B-367C-6BA81149DB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244" y="1427919"/>
            <a:ext cx="10017508" cy="5112568"/>
          </a:xfrm>
          <a:prstGeom prst="rect">
            <a:avLst/>
          </a:prstGeom>
        </p:spPr>
      </p:pic>
    </p:spTree>
    <p:extLst>
      <p:ext uri="{BB962C8B-B14F-4D97-AF65-F5344CB8AC3E}">
        <p14:creationId xmlns:p14="http://schemas.microsoft.com/office/powerpoint/2010/main" val="3592195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A44300-A37E-696C-8767-B292FC48F6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8643" y="1484784"/>
            <a:ext cx="8393356" cy="4133726"/>
          </a:xfrm>
          <a:prstGeom prst="rect">
            <a:avLst/>
          </a:prstGeom>
          <a:noFill/>
        </p:spPr>
      </p:pic>
      <p:sp>
        <p:nvSpPr>
          <p:cNvPr id="9" name="Content Placeholder 2">
            <a:extLst>
              <a:ext uri="{FF2B5EF4-FFF2-40B4-BE49-F238E27FC236}">
                <a16:creationId xmlns:a16="http://schemas.microsoft.com/office/drawing/2014/main" id="{86DDBC95-832B-6EC9-05B5-023FEFA11CDD}"/>
              </a:ext>
            </a:extLst>
          </p:cNvPr>
          <p:cNvSpPr>
            <a:spLocks noGrp="1"/>
          </p:cNvSpPr>
          <p:nvPr>
            <p:ph sz="quarter" idx="22"/>
          </p:nvPr>
        </p:nvSpPr>
        <p:spPr>
          <a:xfrm>
            <a:off x="1" y="1944418"/>
            <a:ext cx="3798642" cy="4895949"/>
          </a:xfrm>
        </p:spPr>
        <p:txBody>
          <a:bodyPr/>
          <a:lstStyle/>
          <a:p>
            <a:pPr marL="0" indent="0">
              <a:buNone/>
            </a:pPr>
            <a:r>
              <a:rPr lang="en-US" dirty="0"/>
              <a:t>A pattern is established ONLY when the following conditions are satisfied: </a:t>
            </a:r>
          </a:p>
          <a:p>
            <a:pPr lvl="1"/>
            <a:r>
              <a:rPr lang="en-US" dirty="0"/>
              <a:t>Same tool type </a:t>
            </a:r>
          </a:p>
          <a:p>
            <a:pPr lvl="1"/>
            <a:r>
              <a:rPr lang="en-US" dirty="0"/>
              <a:t>Same extent</a:t>
            </a:r>
          </a:p>
          <a:p>
            <a:pPr lvl="1"/>
            <a:r>
              <a:rPr lang="en-US" dirty="0"/>
              <a:t>Same marks removed</a:t>
            </a:r>
          </a:p>
          <a:p>
            <a:pPr lvl="1"/>
            <a:r>
              <a:rPr lang="en-US" dirty="0"/>
              <a:t>Same directionality</a:t>
            </a:r>
          </a:p>
          <a:p>
            <a:pPr lvl="1"/>
            <a:r>
              <a:rPr lang="en-US" dirty="0"/>
              <a:t>Same concealment </a:t>
            </a:r>
          </a:p>
        </p:txBody>
      </p:sp>
      <p:sp>
        <p:nvSpPr>
          <p:cNvPr id="3" name="Title 2">
            <a:extLst>
              <a:ext uri="{FF2B5EF4-FFF2-40B4-BE49-F238E27FC236}">
                <a16:creationId xmlns:a16="http://schemas.microsoft.com/office/drawing/2014/main" id="{2C94DFD1-1A24-747E-6871-A74B204F11F4}"/>
              </a:ext>
            </a:extLst>
          </p:cNvPr>
          <p:cNvSpPr>
            <a:spLocks noGrp="1"/>
          </p:cNvSpPr>
          <p:nvPr>
            <p:ph type="title"/>
          </p:nvPr>
        </p:nvSpPr>
        <p:spPr>
          <a:xfrm>
            <a:off x="1558800" y="403200"/>
            <a:ext cx="10224000" cy="864000"/>
          </a:xfrm>
        </p:spPr>
        <p:txBody>
          <a:bodyPr anchor="ctr">
            <a:normAutofit/>
          </a:bodyPr>
          <a:lstStyle/>
          <a:p>
            <a:r>
              <a:rPr lang="en-GB" dirty="0"/>
              <a:t>Patterns of Obliteration</a:t>
            </a:r>
          </a:p>
        </p:txBody>
      </p:sp>
    </p:spTree>
    <p:extLst>
      <p:ext uri="{BB962C8B-B14F-4D97-AF65-F5344CB8AC3E}">
        <p14:creationId xmlns:p14="http://schemas.microsoft.com/office/powerpoint/2010/main" val="2132130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94DFD1-1A24-747E-6871-A74B204F11F4}"/>
              </a:ext>
            </a:extLst>
          </p:cNvPr>
          <p:cNvSpPr>
            <a:spLocks noGrp="1"/>
          </p:cNvSpPr>
          <p:nvPr>
            <p:ph type="title"/>
          </p:nvPr>
        </p:nvSpPr>
        <p:spPr>
          <a:xfrm>
            <a:off x="1558800" y="403200"/>
            <a:ext cx="10224000" cy="864000"/>
          </a:xfrm>
        </p:spPr>
        <p:txBody>
          <a:bodyPr anchor="ctr">
            <a:normAutofit/>
          </a:bodyPr>
          <a:lstStyle/>
          <a:p>
            <a:r>
              <a:rPr lang="en-GB" dirty="0"/>
              <a:t>Obliteration Codes- Novel Methodology </a:t>
            </a:r>
          </a:p>
        </p:txBody>
      </p:sp>
      <p:pic>
        <p:nvPicPr>
          <p:cNvPr id="6" name="Picture 5" descr="Graphical user interface, text, application, chat or text message&#10;&#10;Description automatically generated">
            <a:extLst>
              <a:ext uri="{FF2B5EF4-FFF2-40B4-BE49-F238E27FC236}">
                <a16:creationId xmlns:a16="http://schemas.microsoft.com/office/drawing/2014/main" id="{3E261A2B-17FE-EE06-4F77-A8C8A68A7E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52936"/>
            <a:ext cx="12192000" cy="3789387"/>
          </a:xfrm>
          <a:prstGeom prst="rect">
            <a:avLst/>
          </a:prstGeom>
        </p:spPr>
      </p:pic>
      <p:sp>
        <p:nvSpPr>
          <p:cNvPr id="7" name="Text Box 35">
            <a:extLst>
              <a:ext uri="{FF2B5EF4-FFF2-40B4-BE49-F238E27FC236}">
                <a16:creationId xmlns:a16="http://schemas.microsoft.com/office/drawing/2014/main" id="{813B8200-F0BB-88C3-42AF-869C55F210D7}"/>
              </a:ext>
            </a:extLst>
          </p:cNvPr>
          <p:cNvSpPr txBox="1"/>
          <p:nvPr/>
        </p:nvSpPr>
        <p:spPr>
          <a:xfrm>
            <a:off x="20414" y="2616270"/>
            <a:ext cx="11762386" cy="2366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2000" b="1" dirty="0">
                <a:effectLst/>
                <a:latin typeface="Calibri" panose="020F0502020204030204" pitchFamily="34" charset="0"/>
                <a:ea typeface="Calibri" panose="020F0502020204030204" pitchFamily="34" charset="0"/>
                <a:cs typeface="Times New Roman" panose="02020603050405020304" pitchFamily="18" charset="0"/>
              </a:rPr>
              <a:t>T		  </a:t>
            </a:r>
            <a:r>
              <a:rPr lang="en-GB" sz="2000" b="1" dirty="0">
                <a:latin typeface="Calibri" panose="020F0502020204030204" pitchFamily="34" charset="0"/>
                <a:ea typeface="Calibri" panose="020F0502020204030204" pitchFamily="34" charset="0"/>
                <a:cs typeface="Times New Roman" panose="02020603050405020304" pitchFamily="18" charset="0"/>
              </a:rPr>
              <a:t> </a:t>
            </a:r>
            <a:r>
              <a:rPr lang="en-GB" sz="2000" b="1" dirty="0">
                <a:effectLst/>
                <a:latin typeface="Calibri" panose="020F0502020204030204" pitchFamily="34" charset="0"/>
                <a:ea typeface="Calibri" panose="020F0502020204030204" pitchFamily="34" charset="0"/>
                <a:cs typeface="Times New Roman" panose="02020603050405020304" pitchFamily="18" charset="0"/>
              </a:rPr>
              <a:t>       S		                    M		               D 	</a:t>
            </a:r>
            <a:r>
              <a:rPr lang="en-GB" sz="2000" b="1" dirty="0">
                <a:latin typeface="Calibri" panose="020F0502020204030204" pitchFamily="34" charset="0"/>
                <a:ea typeface="Calibri" panose="020F0502020204030204" pitchFamily="34" charset="0"/>
                <a:cs typeface="Times New Roman" panose="02020603050405020304" pitchFamily="18" charset="0"/>
              </a:rPr>
              <a:t>	       </a:t>
            </a:r>
            <a:r>
              <a:rPr lang="en-GB" sz="2000" b="1" dirty="0">
                <a:effectLst/>
                <a:latin typeface="Calibri" panose="020F0502020204030204" pitchFamily="34" charset="0"/>
                <a:ea typeface="Calibri" panose="020F0502020204030204" pitchFamily="34" charset="0"/>
                <a:cs typeface="Times New Roman" panose="02020603050405020304" pitchFamily="18" charset="0"/>
              </a:rPr>
              <a:t>   C</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471306A-1C75-0547-9670-C50EAF87FDA1}"/>
              </a:ext>
            </a:extLst>
          </p:cNvPr>
          <p:cNvSpPr txBox="1"/>
          <p:nvPr/>
        </p:nvSpPr>
        <p:spPr>
          <a:xfrm>
            <a:off x="2099555" y="1713529"/>
            <a:ext cx="7992888" cy="477054"/>
          </a:xfrm>
          <a:prstGeom prst="rect">
            <a:avLst/>
          </a:prstGeom>
          <a:noFill/>
        </p:spPr>
        <p:txBody>
          <a:bodyPr wrap="square">
            <a:spAutoFit/>
          </a:bodyPr>
          <a:lstStyle/>
          <a:p>
            <a:r>
              <a:rPr lang="en-CA" sz="2500" kern="1800" dirty="0">
                <a:solidFill>
                  <a:srgbClr val="000000"/>
                </a:solidFill>
                <a:effectLst/>
                <a:latin typeface="Calibri" panose="020F0502020204030204" pitchFamily="34" charset="0"/>
                <a:ea typeface="Times New Roman" panose="02020603050405020304" pitchFamily="18" charset="0"/>
              </a:rPr>
              <a:t>The code for each obliteration is given as “T#.S#.M#.D#.C#” </a:t>
            </a:r>
            <a:endParaRPr lang="en-GB" sz="2500" dirty="0"/>
          </a:p>
        </p:txBody>
      </p:sp>
    </p:spTree>
    <p:extLst>
      <p:ext uri="{BB962C8B-B14F-4D97-AF65-F5344CB8AC3E}">
        <p14:creationId xmlns:p14="http://schemas.microsoft.com/office/powerpoint/2010/main" val="604524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774402-03DE-B68B-131C-82A323E064FE}"/>
              </a:ext>
            </a:extLst>
          </p:cNvPr>
          <p:cNvSpPr>
            <a:spLocks noGrp="1"/>
          </p:cNvSpPr>
          <p:nvPr>
            <p:ph type="body" sz="quarter" idx="14"/>
          </p:nvPr>
        </p:nvSpPr>
        <p:spPr>
          <a:xfrm>
            <a:off x="0" y="1268760"/>
            <a:ext cx="5112568" cy="5112566"/>
          </a:xfrm>
        </p:spPr>
        <p:txBody>
          <a:bodyPr>
            <a:normAutofit/>
          </a:bodyPr>
          <a:lstStyle/>
          <a:p>
            <a:pPr marL="0" indent="0">
              <a:buNone/>
            </a:pPr>
            <a:r>
              <a:rPr lang="en-GB" sz="2500" dirty="0"/>
              <a:t>Twenty codes identified within the documented weapons</a:t>
            </a:r>
          </a:p>
          <a:p>
            <a:pPr marL="0" indent="0">
              <a:buNone/>
            </a:pPr>
            <a:endParaRPr lang="en-GB" sz="2500" dirty="0"/>
          </a:p>
        </p:txBody>
      </p:sp>
      <p:sp>
        <p:nvSpPr>
          <p:cNvPr id="4" name="Title 3">
            <a:extLst>
              <a:ext uri="{FF2B5EF4-FFF2-40B4-BE49-F238E27FC236}">
                <a16:creationId xmlns:a16="http://schemas.microsoft.com/office/drawing/2014/main" id="{E561FB15-173E-0FAB-3FC5-5EA489110374}"/>
              </a:ext>
            </a:extLst>
          </p:cNvPr>
          <p:cNvSpPr>
            <a:spLocks noGrp="1"/>
          </p:cNvSpPr>
          <p:nvPr>
            <p:ph type="title"/>
          </p:nvPr>
        </p:nvSpPr>
        <p:spPr/>
        <p:txBody>
          <a:bodyPr>
            <a:normAutofit/>
          </a:bodyPr>
          <a:lstStyle/>
          <a:p>
            <a:r>
              <a:rPr lang="en-GB" sz="2800" dirty="0"/>
              <a:t>Results</a:t>
            </a:r>
          </a:p>
        </p:txBody>
      </p:sp>
      <p:pic>
        <p:nvPicPr>
          <p:cNvPr id="5" name="Picture 4" descr="A picture containing text, white&#10;&#10;Description automatically generated">
            <a:extLst>
              <a:ext uri="{FF2B5EF4-FFF2-40B4-BE49-F238E27FC236}">
                <a16:creationId xmlns:a16="http://schemas.microsoft.com/office/drawing/2014/main" id="{2AE82584-DC5E-13C2-634A-5E8DD51F1F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7789" y="21811"/>
            <a:ext cx="6798420" cy="6836189"/>
          </a:xfrm>
          <a:prstGeom prst="rect">
            <a:avLst/>
          </a:prstGeom>
        </p:spPr>
      </p:pic>
    </p:spTree>
    <p:extLst>
      <p:ext uri="{BB962C8B-B14F-4D97-AF65-F5344CB8AC3E}">
        <p14:creationId xmlns:p14="http://schemas.microsoft.com/office/powerpoint/2010/main" val="3828656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E9400E-D66F-107A-7E61-6814AB445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6863" y="375107"/>
            <a:ext cx="8205137" cy="6107785"/>
          </a:xfrm>
          <a:prstGeom prst="rect">
            <a:avLst/>
          </a:prstGeom>
        </p:spPr>
      </p:pic>
      <p:sp>
        <p:nvSpPr>
          <p:cNvPr id="6" name="TextBox 5">
            <a:extLst>
              <a:ext uri="{FF2B5EF4-FFF2-40B4-BE49-F238E27FC236}">
                <a16:creationId xmlns:a16="http://schemas.microsoft.com/office/drawing/2014/main" id="{8EE25B9D-E24A-0067-2ECE-C3BBEC98CE9D}"/>
              </a:ext>
            </a:extLst>
          </p:cNvPr>
          <p:cNvSpPr txBox="1"/>
          <p:nvPr/>
        </p:nvSpPr>
        <p:spPr>
          <a:xfrm>
            <a:off x="0" y="1412776"/>
            <a:ext cx="3996843" cy="707886"/>
          </a:xfrm>
          <a:prstGeom prst="rect">
            <a:avLst/>
          </a:prstGeom>
          <a:noFill/>
        </p:spPr>
        <p:txBody>
          <a:bodyPr wrap="square">
            <a:spAutoFit/>
          </a:bodyPr>
          <a:lstStyle/>
          <a:p>
            <a:r>
              <a:rPr lang="en-CA" sz="4000" dirty="0">
                <a:solidFill>
                  <a:srgbClr val="0C406D"/>
                </a:solidFill>
                <a:effectLst/>
                <a:latin typeface="Calibri" panose="020F0502020204030204" pitchFamily="34" charset="0"/>
                <a:ea typeface="Times New Roman" panose="02020603050405020304" pitchFamily="18" charset="0"/>
              </a:rPr>
              <a:t>T2.S0.M5/8.D2.C1 </a:t>
            </a:r>
            <a:endParaRPr lang="en-GB" sz="4000" dirty="0">
              <a:solidFill>
                <a:srgbClr val="0C406D"/>
              </a:solidFill>
            </a:endParaRPr>
          </a:p>
        </p:txBody>
      </p:sp>
      <p:sp>
        <p:nvSpPr>
          <p:cNvPr id="8" name="TextBox 7">
            <a:extLst>
              <a:ext uri="{FF2B5EF4-FFF2-40B4-BE49-F238E27FC236}">
                <a16:creationId xmlns:a16="http://schemas.microsoft.com/office/drawing/2014/main" id="{A60E5A6F-AB4B-348B-B6CD-3B93E5D7BA52}"/>
              </a:ext>
            </a:extLst>
          </p:cNvPr>
          <p:cNvSpPr txBox="1"/>
          <p:nvPr/>
        </p:nvSpPr>
        <p:spPr>
          <a:xfrm>
            <a:off x="33537" y="2471026"/>
            <a:ext cx="3686200" cy="3323987"/>
          </a:xfrm>
          <a:prstGeom prst="rect">
            <a:avLst/>
          </a:prstGeom>
          <a:noFill/>
        </p:spPr>
        <p:txBody>
          <a:bodyPr wrap="square">
            <a:spAutoFit/>
          </a:bodyPr>
          <a:lstStyle/>
          <a:p>
            <a:pPr algn="just"/>
            <a:r>
              <a:rPr lang="en-CA" sz="3000" dirty="0">
                <a:solidFill>
                  <a:srgbClr val="000000"/>
                </a:solidFill>
                <a:effectLst/>
                <a:latin typeface="Calibri" panose="020F0502020204030204" pitchFamily="34" charset="0"/>
                <a:ea typeface="Times New Roman" panose="02020603050405020304" pitchFamily="18" charset="0"/>
              </a:rPr>
              <a:t>This coding system will connect weapons obliterated within one terrorist node, aiding investigations, and can be applied to any weapon system. </a:t>
            </a:r>
            <a:endParaRPr lang="en-GB" sz="3000" dirty="0"/>
          </a:p>
        </p:txBody>
      </p:sp>
    </p:spTree>
    <p:extLst>
      <p:ext uri="{BB962C8B-B14F-4D97-AF65-F5344CB8AC3E}">
        <p14:creationId xmlns:p14="http://schemas.microsoft.com/office/powerpoint/2010/main" val="2060211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4FA89F-B569-24B2-DC50-40CFFB51476C}"/>
              </a:ext>
            </a:extLst>
          </p:cNvPr>
          <p:cNvSpPr>
            <a:spLocks noGrp="1"/>
          </p:cNvSpPr>
          <p:nvPr>
            <p:ph type="body" sz="quarter" idx="15"/>
          </p:nvPr>
        </p:nvSpPr>
        <p:spPr>
          <a:xfrm>
            <a:off x="394000" y="1760272"/>
            <a:ext cx="11377265" cy="4896544"/>
          </a:xfrm>
        </p:spPr>
        <p:txBody>
          <a:bodyPr>
            <a:normAutofit/>
          </a:bodyPr>
          <a:lstStyle/>
          <a:p>
            <a:pPr marL="0" indent="0">
              <a:buNone/>
            </a:pPr>
            <a:r>
              <a:rPr lang="en-CA" sz="2300" dirty="0">
                <a:solidFill>
                  <a:srgbClr val="000000"/>
                </a:solidFill>
                <a:effectLst/>
                <a:latin typeface="Calibri" panose="020F0502020204030204" pitchFamily="34" charset="0"/>
                <a:ea typeface="Times New Roman" panose="02020603050405020304" pitchFamily="18" charset="0"/>
              </a:rPr>
              <a:t>Legitimate weapons sell for higher values on the illicit market, leading perpetrators to retain marks that will prove its origin. </a:t>
            </a:r>
          </a:p>
          <a:p>
            <a:pPr marL="0" indent="0">
              <a:buNone/>
            </a:pPr>
            <a:endParaRPr lang="en-CA" sz="2300" dirty="0">
              <a:solidFill>
                <a:srgbClr val="000000"/>
              </a:solidFill>
              <a:latin typeface="Calibri" panose="020F0502020204030204" pitchFamily="34" charset="0"/>
              <a:ea typeface="Times New Roman" panose="02020603050405020304" pitchFamily="18" charset="0"/>
            </a:endParaRPr>
          </a:p>
          <a:p>
            <a:pPr marL="0" indent="0">
              <a:buNone/>
            </a:pPr>
            <a:r>
              <a:rPr lang="en-CA" sz="2300" dirty="0">
                <a:solidFill>
                  <a:srgbClr val="000000"/>
                </a:solidFill>
                <a:latin typeface="Calibri" panose="020F0502020204030204" pitchFamily="34" charset="0"/>
                <a:ea typeface="Times New Roman" panose="02020603050405020304" pitchFamily="18" charset="0"/>
              </a:rPr>
              <a:t>S</a:t>
            </a:r>
            <a:r>
              <a:rPr lang="en-CA" sz="2300" dirty="0">
                <a:solidFill>
                  <a:srgbClr val="000000"/>
                </a:solidFill>
                <a:effectLst/>
                <a:latin typeface="Calibri" panose="020F0502020204030204" pitchFamily="34" charset="0"/>
                <a:ea typeface="Times New Roman" panose="02020603050405020304" pitchFamily="18" charset="0"/>
              </a:rPr>
              <a:t>erial numbers will be removed, but the factory mark will be retained. </a:t>
            </a:r>
          </a:p>
          <a:p>
            <a:pPr marL="0" indent="0">
              <a:buNone/>
            </a:pPr>
            <a:endParaRPr lang="en-CA" sz="2300" dirty="0">
              <a:solidFill>
                <a:srgbClr val="000000"/>
              </a:solidFill>
              <a:latin typeface="Calibri" panose="020F0502020204030204" pitchFamily="34" charset="0"/>
            </a:endParaRPr>
          </a:p>
          <a:p>
            <a:pPr marL="0" indent="0">
              <a:buNone/>
            </a:pPr>
            <a:r>
              <a:rPr lang="en-CA" sz="2300" dirty="0">
                <a:solidFill>
                  <a:srgbClr val="000000"/>
                </a:solidFill>
                <a:latin typeface="Calibri" panose="020F0502020204030204" pitchFamily="34" charset="0"/>
              </a:rPr>
              <a:t>In Country X, the identifying marks are removed, however the serial number is often reapplied or left semi-intact. </a:t>
            </a:r>
            <a:endParaRPr lang="en-GB" sz="2300" dirty="0"/>
          </a:p>
        </p:txBody>
      </p:sp>
      <p:sp>
        <p:nvSpPr>
          <p:cNvPr id="3" name="Title 2">
            <a:extLst>
              <a:ext uri="{FF2B5EF4-FFF2-40B4-BE49-F238E27FC236}">
                <a16:creationId xmlns:a16="http://schemas.microsoft.com/office/drawing/2014/main" id="{D4A972FC-B553-0FCF-FB4B-2BEE036AED5B}"/>
              </a:ext>
            </a:extLst>
          </p:cNvPr>
          <p:cNvSpPr>
            <a:spLocks noGrp="1"/>
          </p:cNvSpPr>
          <p:nvPr>
            <p:ph type="title"/>
          </p:nvPr>
        </p:nvSpPr>
        <p:spPr/>
        <p:txBody>
          <a:bodyPr/>
          <a:lstStyle/>
          <a:p>
            <a:r>
              <a:rPr lang="en-GB" dirty="0"/>
              <a:t>Motivation to Conceal the Weapon Identity</a:t>
            </a:r>
          </a:p>
        </p:txBody>
      </p:sp>
      <p:pic>
        <p:nvPicPr>
          <p:cNvPr id="5" name="Picture 4" descr="A close up of a car's license plate&#10;&#10;Description automatically generated with medium confidence">
            <a:extLst>
              <a:ext uri="{FF2B5EF4-FFF2-40B4-BE49-F238E27FC236}">
                <a16:creationId xmlns:a16="http://schemas.microsoft.com/office/drawing/2014/main" id="{6EA4A1BB-02E8-56F5-B69B-7AA7E7246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2884" y="1772816"/>
            <a:ext cx="5639916" cy="1889663"/>
          </a:xfrm>
          <a:prstGeom prst="rect">
            <a:avLst/>
          </a:prstGeom>
        </p:spPr>
      </p:pic>
      <p:pic>
        <p:nvPicPr>
          <p:cNvPr id="9" name="Picture 8" descr="A picture containing stone&#10;&#10;Description automatically generated">
            <a:extLst>
              <a:ext uri="{FF2B5EF4-FFF2-40B4-BE49-F238E27FC236}">
                <a16:creationId xmlns:a16="http://schemas.microsoft.com/office/drawing/2014/main" id="{BDF5069B-B513-76EB-404D-265B2E90A1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871" y="4581128"/>
            <a:ext cx="5697929" cy="1417177"/>
          </a:xfrm>
          <a:prstGeom prst="rect">
            <a:avLst/>
          </a:prstGeom>
        </p:spPr>
      </p:pic>
    </p:spTree>
    <p:extLst>
      <p:ext uri="{BB962C8B-B14F-4D97-AF65-F5344CB8AC3E}">
        <p14:creationId xmlns:p14="http://schemas.microsoft.com/office/powerpoint/2010/main" val="2446364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A972FC-B553-0FCF-FB4B-2BEE036AED5B}"/>
              </a:ext>
            </a:extLst>
          </p:cNvPr>
          <p:cNvSpPr>
            <a:spLocks noGrp="1"/>
          </p:cNvSpPr>
          <p:nvPr>
            <p:ph type="title"/>
          </p:nvPr>
        </p:nvSpPr>
        <p:spPr/>
        <p:txBody>
          <a:bodyPr/>
          <a:lstStyle/>
          <a:p>
            <a:r>
              <a:rPr lang="en-GB" dirty="0"/>
              <a:t>Forensic Awareness &amp; Technical Capability </a:t>
            </a:r>
          </a:p>
        </p:txBody>
      </p:sp>
      <p:pic>
        <p:nvPicPr>
          <p:cNvPr id="4" name="Picture 3" descr="A picture containing text&#10;&#10;Description automatically generated">
            <a:extLst>
              <a:ext uri="{FF2B5EF4-FFF2-40B4-BE49-F238E27FC236}">
                <a16:creationId xmlns:a16="http://schemas.microsoft.com/office/drawing/2014/main" id="{06FA0D3F-EFB4-A038-0B4C-C08B91621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46" t="15971"/>
          <a:stretch/>
        </p:blipFill>
        <p:spPr bwMode="auto">
          <a:xfrm>
            <a:off x="1001370" y="3938697"/>
            <a:ext cx="10189259" cy="2233712"/>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EE32D1A8-9F86-44AA-86BB-34A43AB27F51}"/>
              </a:ext>
            </a:extLst>
          </p:cNvPr>
          <p:cNvSpPr txBox="1"/>
          <p:nvPr/>
        </p:nvSpPr>
        <p:spPr>
          <a:xfrm>
            <a:off x="432228" y="1490008"/>
            <a:ext cx="11378618" cy="1938992"/>
          </a:xfrm>
          <a:prstGeom prst="rect">
            <a:avLst/>
          </a:prstGeom>
          <a:noFill/>
        </p:spPr>
        <p:txBody>
          <a:bodyPr wrap="square">
            <a:spAutoFit/>
          </a:bodyPr>
          <a:lstStyle/>
          <a:p>
            <a:pPr marL="342900" lvl="0" indent="-342900" algn="just">
              <a:buFont typeface="+mj-lt"/>
              <a:buAutoNum type="arabicPeriod"/>
            </a:pPr>
            <a:r>
              <a:rPr lang="en-CA" sz="3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Actors are unaware of forensic recovery capability, or</a:t>
            </a:r>
          </a:p>
          <a:p>
            <a:pPr marL="342900" lvl="0" indent="-342900" algn="just">
              <a:buFont typeface="+mj-lt"/>
              <a:buAutoNum type="arabicPeriod"/>
            </a:pPr>
            <a:endParaRPr lang="en-CA" sz="3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buFont typeface="+mj-lt"/>
              <a:buAutoNum type="arabicPeriod"/>
            </a:pPr>
            <a:r>
              <a:rPr lang="en-CA" sz="3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individuals are following directive from their command chain to remove the marks. </a:t>
            </a:r>
            <a:endParaRPr lang="en-CA"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3269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0DCC59-5C33-BD2B-0376-1E28BDB04D6C}"/>
              </a:ext>
            </a:extLst>
          </p:cNvPr>
          <p:cNvSpPr>
            <a:spLocks noGrp="1"/>
          </p:cNvSpPr>
          <p:nvPr>
            <p:ph type="title"/>
          </p:nvPr>
        </p:nvSpPr>
        <p:spPr/>
        <p:txBody>
          <a:bodyPr/>
          <a:lstStyle/>
          <a:p>
            <a:r>
              <a:rPr lang="en-GB" dirty="0"/>
              <a:t>Future Work</a:t>
            </a:r>
          </a:p>
        </p:txBody>
      </p:sp>
      <p:sp>
        <p:nvSpPr>
          <p:cNvPr id="6" name="TextBox 5">
            <a:extLst>
              <a:ext uri="{FF2B5EF4-FFF2-40B4-BE49-F238E27FC236}">
                <a16:creationId xmlns:a16="http://schemas.microsoft.com/office/drawing/2014/main" id="{7AAB402A-D543-A8FB-8E67-D3F07F58FD64}"/>
              </a:ext>
            </a:extLst>
          </p:cNvPr>
          <p:cNvSpPr txBox="1"/>
          <p:nvPr/>
        </p:nvSpPr>
        <p:spPr>
          <a:xfrm>
            <a:off x="150135" y="1267200"/>
            <a:ext cx="11891728" cy="2400657"/>
          </a:xfrm>
          <a:prstGeom prst="rect">
            <a:avLst/>
          </a:prstGeom>
          <a:noFill/>
        </p:spPr>
        <p:txBody>
          <a:bodyPr wrap="square" rtlCol="0">
            <a:spAutoFit/>
          </a:bodyPr>
          <a:lstStyle/>
          <a:p>
            <a:pPr algn="just"/>
            <a:r>
              <a:rPr lang="en-GB" sz="2500" dirty="0"/>
              <a:t>Using the methodology established in this study, obliterated weapons from 20 countries around the world will be analysed. The obliteration codes in each country will be statistically compared around the world to establish the efficacy of determining where an obliteration was done based on the prevalence of codes in each region. This will </a:t>
            </a:r>
            <a:r>
              <a:rPr lang="en-GB" sz="2500" b="1" u="sng" dirty="0">
                <a:solidFill>
                  <a:srgbClr val="0C406D"/>
                </a:solidFill>
              </a:rPr>
              <a:t>increase the capability in tracking and tracing illicit weapons </a:t>
            </a:r>
            <a:r>
              <a:rPr lang="en-GB" sz="2500" dirty="0"/>
              <a:t>in support of the International Tracing Instrument.</a:t>
            </a:r>
          </a:p>
        </p:txBody>
      </p:sp>
      <p:pic>
        <p:nvPicPr>
          <p:cNvPr id="8" name="Picture 7">
            <a:extLst>
              <a:ext uri="{FF2B5EF4-FFF2-40B4-BE49-F238E27FC236}">
                <a16:creationId xmlns:a16="http://schemas.microsoft.com/office/drawing/2014/main" id="{C1FDEE68-4E83-BF00-EC3D-5B32CEBD42C3}"/>
              </a:ext>
            </a:extLst>
          </p:cNvPr>
          <p:cNvPicPr>
            <a:picLocks noChangeAspect="1"/>
          </p:cNvPicPr>
          <p:nvPr/>
        </p:nvPicPr>
        <p:blipFill rotWithShape="1">
          <a:blip r:embed="rId2">
            <a:extLst>
              <a:ext uri="{28A0092B-C50C-407E-A947-70E740481C1C}">
                <a14:useLocalDpi xmlns:a14="http://schemas.microsoft.com/office/drawing/2010/main" val="0"/>
              </a:ext>
            </a:extLst>
          </a:blip>
          <a:srcRect b="8032"/>
          <a:stretch/>
        </p:blipFill>
        <p:spPr>
          <a:xfrm>
            <a:off x="2279576" y="3429000"/>
            <a:ext cx="6927493" cy="3354035"/>
          </a:xfrm>
          <a:prstGeom prst="rect">
            <a:avLst/>
          </a:prstGeom>
        </p:spPr>
      </p:pic>
    </p:spTree>
    <p:extLst>
      <p:ext uri="{BB962C8B-B14F-4D97-AF65-F5344CB8AC3E}">
        <p14:creationId xmlns:p14="http://schemas.microsoft.com/office/powerpoint/2010/main" val="3225357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4AD98D-90DC-8F15-0A85-417A5FD7DC42}"/>
              </a:ext>
            </a:extLst>
          </p:cNvPr>
          <p:cNvSpPr>
            <a:spLocks noGrp="1"/>
          </p:cNvSpPr>
          <p:nvPr>
            <p:ph type="body" sz="quarter" idx="14"/>
          </p:nvPr>
        </p:nvSpPr>
        <p:spPr/>
        <p:txBody>
          <a:bodyPr/>
          <a:lstStyle/>
          <a:p>
            <a:pPr marL="0" indent="0">
              <a:buNone/>
            </a:pPr>
            <a:r>
              <a:rPr lang="en-GB" dirty="0"/>
              <a:t>Contact</a:t>
            </a:r>
          </a:p>
          <a:p>
            <a:pPr marL="0" indent="0">
              <a:buNone/>
            </a:pPr>
            <a:r>
              <a:rPr lang="en-GB" dirty="0" err="1"/>
              <a:t>bailey.henwood@cranfield.ac.uk</a:t>
            </a:r>
            <a:endParaRPr lang="en-GB" dirty="0"/>
          </a:p>
        </p:txBody>
      </p:sp>
      <p:sp>
        <p:nvSpPr>
          <p:cNvPr id="4" name="Title 3">
            <a:extLst>
              <a:ext uri="{FF2B5EF4-FFF2-40B4-BE49-F238E27FC236}">
                <a16:creationId xmlns:a16="http://schemas.microsoft.com/office/drawing/2014/main" id="{A44E15A9-47D5-56B2-6B20-6DB014B255C7}"/>
              </a:ext>
            </a:extLst>
          </p:cNvPr>
          <p:cNvSpPr>
            <a:spLocks noGrp="1"/>
          </p:cNvSpPr>
          <p:nvPr>
            <p:ph type="title"/>
          </p:nvPr>
        </p:nvSpPr>
        <p:spPr/>
        <p:txBody>
          <a:bodyPr>
            <a:normAutofit/>
          </a:bodyPr>
          <a:lstStyle/>
          <a:p>
            <a:r>
              <a:rPr lang="en-GB" sz="3000" dirty="0"/>
              <a:t>Questions?</a:t>
            </a:r>
          </a:p>
        </p:txBody>
      </p:sp>
      <p:sp>
        <p:nvSpPr>
          <p:cNvPr id="7" name="TextBox 6">
            <a:extLst>
              <a:ext uri="{FF2B5EF4-FFF2-40B4-BE49-F238E27FC236}">
                <a16:creationId xmlns:a16="http://schemas.microsoft.com/office/drawing/2014/main" id="{08664308-C3FC-6CCD-5437-0AAB3588BCDF}"/>
              </a:ext>
            </a:extLst>
          </p:cNvPr>
          <p:cNvSpPr txBox="1"/>
          <p:nvPr/>
        </p:nvSpPr>
        <p:spPr>
          <a:xfrm>
            <a:off x="5955752" y="4446231"/>
            <a:ext cx="5400600" cy="646331"/>
          </a:xfrm>
          <a:prstGeom prst="rect">
            <a:avLst/>
          </a:prstGeom>
          <a:noFill/>
        </p:spPr>
        <p:txBody>
          <a:bodyPr wrap="square" rtlCol="0">
            <a:spAutoFit/>
          </a:bodyPr>
          <a:lstStyle/>
          <a:p>
            <a:pPr algn="ctr"/>
            <a:r>
              <a:rPr lang="en-GB" dirty="0"/>
              <a:t>For more information on Conflict Armament Research’s Documentation work, scan the QR code below</a:t>
            </a:r>
          </a:p>
        </p:txBody>
      </p:sp>
      <p:pic>
        <p:nvPicPr>
          <p:cNvPr id="9" name="Picture 8" descr="Qr code&#10;&#10;Description automatically generated">
            <a:extLst>
              <a:ext uri="{FF2B5EF4-FFF2-40B4-BE49-F238E27FC236}">
                <a16:creationId xmlns:a16="http://schemas.microsoft.com/office/drawing/2014/main" id="{89875FD1-17A0-8D4D-33C5-BFC4502F6E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1677" y="5106953"/>
            <a:ext cx="1428750" cy="1428750"/>
          </a:xfrm>
          <a:prstGeom prst="rect">
            <a:avLst/>
          </a:prstGeom>
        </p:spPr>
      </p:pic>
      <p:sp>
        <p:nvSpPr>
          <p:cNvPr id="10" name="Rectangle 9">
            <a:extLst>
              <a:ext uri="{FF2B5EF4-FFF2-40B4-BE49-F238E27FC236}">
                <a16:creationId xmlns:a16="http://schemas.microsoft.com/office/drawing/2014/main" id="{B9C88FBE-3F24-804B-F7F4-4401C18C439B}"/>
              </a:ext>
            </a:extLst>
          </p:cNvPr>
          <p:cNvSpPr/>
          <p:nvPr/>
        </p:nvSpPr>
        <p:spPr>
          <a:xfrm>
            <a:off x="8548040" y="5678865"/>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CAR (@conflictarm) / Twitter">
            <a:extLst>
              <a:ext uri="{FF2B5EF4-FFF2-40B4-BE49-F238E27FC236}">
                <a16:creationId xmlns:a16="http://schemas.microsoft.com/office/drawing/2014/main" id="{5F7D649B-ADD7-AA53-BD10-AB72700D4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8040" y="5706632"/>
            <a:ext cx="216024" cy="2293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9B6453C-BFC7-4DD7-CA07-48B3496D6D28}"/>
              </a:ext>
            </a:extLst>
          </p:cNvPr>
          <p:cNvSpPr txBox="1"/>
          <p:nvPr/>
        </p:nvSpPr>
        <p:spPr>
          <a:xfrm>
            <a:off x="5850100" y="1303773"/>
            <a:ext cx="5827927" cy="1107996"/>
          </a:xfrm>
          <a:prstGeom prst="rect">
            <a:avLst/>
          </a:prstGeom>
          <a:noFill/>
        </p:spPr>
        <p:txBody>
          <a:bodyPr wrap="square" rtlCol="0">
            <a:spAutoFit/>
          </a:bodyPr>
          <a:lstStyle/>
          <a:p>
            <a:pPr algn="ctr"/>
            <a:r>
              <a:rPr lang="en-GB" sz="2200" dirty="0"/>
              <a:t>Special thanks are given to the Cranfield Defence and Security Workshops, Conflict Armament Research Field Teams and to Mr. David Baldwin.</a:t>
            </a:r>
          </a:p>
        </p:txBody>
      </p:sp>
    </p:spTree>
    <p:extLst>
      <p:ext uri="{BB962C8B-B14F-4D97-AF65-F5344CB8AC3E}">
        <p14:creationId xmlns:p14="http://schemas.microsoft.com/office/powerpoint/2010/main" val="1308396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320 Voluntary Upgrade Program | SIG SAUER">
            <a:extLst>
              <a:ext uri="{FF2B5EF4-FFF2-40B4-BE49-F238E27FC236}">
                <a16:creationId xmlns:a16="http://schemas.microsoft.com/office/drawing/2014/main" id="{0F88D6C7-FA24-754B-EC15-2E0A7F75B59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68632" y="1554433"/>
            <a:ext cx="5615381" cy="4612634"/>
          </a:xfrm>
          <a:prstGeom prst="rect">
            <a:avLst/>
          </a:prstGeom>
          <a:solidFill>
            <a:srgbClr val="FFFFFF"/>
          </a:solidFill>
        </p:spPr>
      </p:pic>
      <p:sp>
        <p:nvSpPr>
          <p:cNvPr id="2" name="Content Placeholder 1">
            <a:extLst>
              <a:ext uri="{FF2B5EF4-FFF2-40B4-BE49-F238E27FC236}">
                <a16:creationId xmlns:a16="http://schemas.microsoft.com/office/drawing/2014/main" id="{7C451DDD-009A-E5D3-0E55-C23575CBB145}"/>
              </a:ext>
            </a:extLst>
          </p:cNvPr>
          <p:cNvSpPr>
            <a:spLocks noGrp="1"/>
          </p:cNvSpPr>
          <p:nvPr>
            <p:ph sz="quarter" idx="22"/>
          </p:nvPr>
        </p:nvSpPr>
        <p:spPr>
          <a:xfrm>
            <a:off x="407987" y="1412776"/>
            <a:ext cx="5615381" cy="4895949"/>
          </a:xfrm>
        </p:spPr>
        <p:txBody>
          <a:bodyPr>
            <a:normAutofit/>
          </a:bodyPr>
          <a:lstStyle/>
          <a:p>
            <a:pPr marL="0" indent="0">
              <a:buNone/>
            </a:pPr>
            <a:r>
              <a:rPr lang="en-GB" dirty="0"/>
              <a:t>Serial numbers are applied to SALW, in addition to generic manufacturing marks identifying the year, model, and factory of manufacture.</a:t>
            </a:r>
          </a:p>
          <a:p>
            <a:endParaRPr lang="en-GB" dirty="0"/>
          </a:p>
          <a:p>
            <a:pPr marL="0" indent="0">
              <a:buNone/>
            </a:pPr>
            <a:r>
              <a:rPr lang="en-GB" dirty="0"/>
              <a:t>Serial numbers are used to support the identification throughout a weapons lifetime; </a:t>
            </a:r>
          </a:p>
          <a:p>
            <a:pPr lvl="1"/>
            <a:r>
              <a:rPr lang="en-GB" dirty="0"/>
              <a:t>Through manufacturing</a:t>
            </a:r>
          </a:p>
          <a:p>
            <a:pPr lvl="1"/>
            <a:r>
              <a:rPr lang="en-GB" dirty="0"/>
              <a:t>Onward shipping</a:t>
            </a:r>
          </a:p>
          <a:p>
            <a:pPr lvl="1"/>
            <a:r>
              <a:rPr lang="en-GB" dirty="0"/>
              <a:t>Export/Import</a:t>
            </a:r>
          </a:p>
          <a:p>
            <a:pPr lvl="1"/>
            <a:r>
              <a:rPr lang="en-GB" dirty="0"/>
              <a:t>Ownership transfers</a:t>
            </a:r>
          </a:p>
          <a:p>
            <a:pPr lvl="1"/>
            <a:r>
              <a:rPr lang="en-GB" dirty="0"/>
              <a:t>Sales (civilian)</a:t>
            </a:r>
          </a:p>
          <a:p>
            <a:pPr lvl="1"/>
            <a:r>
              <a:rPr lang="en-GB" dirty="0"/>
              <a:t>Forensic/criminal investigations</a:t>
            </a:r>
          </a:p>
        </p:txBody>
      </p:sp>
      <p:sp>
        <p:nvSpPr>
          <p:cNvPr id="3" name="Title 2">
            <a:extLst>
              <a:ext uri="{FF2B5EF4-FFF2-40B4-BE49-F238E27FC236}">
                <a16:creationId xmlns:a16="http://schemas.microsoft.com/office/drawing/2014/main" id="{EFA74C7B-883C-D2D0-D979-705F785A7CCC}"/>
              </a:ext>
            </a:extLst>
          </p:cNvPr>
          <p:cNvSpPr>
            <a:spLocks noGrp="1"/>
          </p:cNvSpPr>
          <p:nvPr>
            <p:ph type="title"/>
          </p:nvPr>
        </p:nvSpPr>
        <p:spPr>
          <a:xfrm>
            <a:off x="1558800" y="403200"/>
            <a:ext cx="10224000" cy="864000"/>
          </a:xfrm>
        </p:spPr>
        <p:txBody>
          <a:bodyPr anchor="ctr">
            <a:normAutofit/>
          </a:bodyPr>
          <a:lstStyle/>
          <a:p>
            <a:r>
              <a:rPr lang="en-GB" dirty="0"/>
              <a:t>Serial Numbers and Weapon Identification</a:t>
            </a:r>
          </a:p>
        </p:txBody>
      </p:sp>
    </p:spTree>
    <p:extLst>
      <p:ext uri="{BB962C8B-B14F-4D97-AF65-F5344CB8AC3E}">
        <p14:creationId xmlns:p14="http://schemas.microsoft.com/office/powerpoint/2010/main" val="3130041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6E5B02-827E-9EEA-1053-118D07E54597}"/>
              </a:ext>
            </a:extLst>
          </p:cNvPr>
          <p:cNvSpPr>
            <a:spLocks noGrp="1"/>
          </p:cNvSpPr>
          <p:nvPr>
            <p:ph type="body" sz="quarter" idx="15"/>
          </p:nvPr>
        </p:nvSpPr>
        <p:spPr>
          <a:xfrm>
            <a:off x="133672" y="1573139"/>
            <a:ext cx="11794976" cy="4896544"/>
          </a:xfrm>
        </p:spPr>
        <p:txBody>
          <a:bodyPr/>
          <a:lstStyle/>
          <a:p>
            <a:pPr marL="0" indent="0">
              <a:buNone/>
            </a:pPr>
            <a:r>
              <a:rPr lang="en-CA"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Across the globe, serial numbers are used to trace SALW through both licit and illicit networks. </a:t>
            </a:r>
          </a:p>
          <a:p>
            <a:pPr marL="0" indent="0">
              <a:buNone/>
            </a:pPr>
            <a:endParaRPr lang="en-CA"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r>
              <a:rPr lang="en-CA"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many regions around the world, weapons that were once held legally have been diverted into illicit networks and sanitised by actors within these networks. </a:t>
            </a:r>
          </a:p>
          <a:p>
            <a:pPr marL="0" indent="0">
              <a:buNone/>
            </a:pPr>
            <a:endParaRPr lang="en-CA"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Knowing that seized weapons can be traced through their lifecycle using the serial number, it is common to find serial numbers and other identifiers removed from weapons used in illicit activity. When the serial numbers are removed, traceability is compromised</a:t>
            </a:r>
            <a:endParaRPr lang="en-GB" dirty="0"/>
          </a:p>
        </p:txBody>
      </p:sp>
      <p:sp>
        <p:nvSpPr>
          <p:cNvPr id="3" name="Title 2">
            <a:extLst>
              <a:ext uri="{FF2B5EF4-FFF2-40B4-BE49-F238E27FC236}">
                <a16:creationId xmlns:a16="http://schemas.microsoft.com/office/drawing/2014/main" id="{C1CFF719-15AB-60DC-19FB-B7ADD54B9F8C}"/>
              </a:ext>
            </a:extLst>
          </p:cNvPr>
          <p:cNvSpPr>
            <a:spLocks noGrp="1"/>
          </p:cNvSpPr>
          <p:nvPr>
            <p:ph type="title"/>
          </p:nvPr>
        </p:nvSpPr>
        <p:spPr/>
        <p:txBody>
          <a:bodyPr/>
          <a:lstStyle/>
          <a:p>
            <a:r>
              <a:rPr lang="en-GB" dirty="0"/>
              <a:t>Weapon Sanitisation and Obliterations</a:t>
            </a:r>
          </a:p>
        </p:txBody>
      </p:sp>
      <p:pic>
        <p:nvPicPr>
          <p:cNvPr id="5" name="Picture 4" descr="A picture containing graphical user interface&#10;&#10;Description automatically generated">
            <a:extLst>
              <a:ext uri="{FF2B5EF4-FFF2-40B4-BE49-F238E27FC236}">
                <a16:creationId xmlns:a16="http://schemas.microsoft.com/office/drawing/2014/main" id="{141A3CC7-E55D-06DC-DBE4-3107D600D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4400" y="1411312"/>
            <a:ext cx="6197600" cy="4826000"/>
          </a:xfrm>
          <a:prstGeom prst="rect">
            <a:avLst/>
          </a:prstGeom>
        </p:spPr>
      </p:pic>
    </p:spTree>
    <p:extLst>
      <p:ext uri="{BB962C8B-B14F-4D97-AF65-F5344CB8AC3E}">
        <p14:creationId xmlns:p14="http://schemas.microsoft.com/office/powerpoint/2010/main" val="2660355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3FFDA213-49B1-7C50-F1D0-0ACE55951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2144" y="980728"/>
            <a:ext cx="3958067" cy="5614281"/>
          </a:xfrm>
          <a:prstGeom prst="rect">
            <a:avLst/>
          </a:prstGeom>
          <a:noFill/>
        </p:spPr>
      </p:pic>
      <p:sp>
        <p:nvSpPr>
          <p:cNvPr id="2" name="Content Placeholder 1">
            <a:extLst>
              <a:ext uri="{FF2B5EF4-FFF2-40B4-BE49-F238E27FC236}">
                <a16:creationId xmlns:a16="http://schemas.microsoft.com/office/drawing/2014/main" id="{10C047C0-2D83-0267-1F35-78144F9040B7}"/>
              </a:ext>
            </a:extLst>
          </p:cNvPr>
          <p:cNvSpPr>
            <a:spLocks noGrp="1"/>
          </p:cNvSpPr>
          <p:nvPr>
            <p:ph sz="quarter" idx="22"/>
          </p:nvPr>
        </p:nvSpPr>
        <p:spPr>
          <a:xfrm>
            <a:off x="407987" y="1772816"/>
            <a:ext cx="6551568" cy="4535909"/>
          </a:xfrm>
        </p:spPr>
        <p:txBody>
          <a:bodyPr>
            <a:normAutofit/>
          </a:bodyPr>
          <a:lstStyle/>
          <a:p>
            <a:pPr marL="0" indent="0">
              <a:spcAft>
                <a:spcPts val="1200"/>
              </a:spcAft>
              <a:buNone/>
            </a:pPr>
            <a:r>
              <a:rPr lang="en-CA" dirty="0">
                <a:effectLst/>
              </a:rPr>
              <a:t>A politically binding United </a:t>
            </a:r>
            <a:r>
              <a:rPr lang="en-CA" dirty="0"/>
              <a:t>Nations </a:t>
            </a:r>
            <a:r>
              <a:rPr lang="en-CA" dirty="0">
                <a:effectLst/>
              </a:rPr>
              <a:t>agreement outlining the challenges faced in illicit weapon tracing.</a:t>
            </a:r>
          </a:p>
          <a:p>
            <a:pPr marL="0" indent="0">
              <a:spcAft>
                <a:spcPts val="1200"/>
              </a:spcAft>
              <a:buNone/>
            </a:pPr>
            <a:r>
              <a:rPr lang="en-CA" dirty="0">
                <a:effectLst/>
              </a:rPr>
              <a:t>Provisions include increased marking, utilising technologies to recover obliterations, and improving engagement with manufacturers, law enforcement and end users.</a:t>
            </a:r>
          </a:p>
          <a:p>
            <a:pPr marL="0" indent="0">
              <a:spcAft>
                <a:spcPts val="1200"/>
              </a:spcAft>
              <a:buNone/>
            </a:pPr>
            <a:r>
              <a:rPr lang="en-GB" dirty="0">
                <a:effectLst/>
              </a:rPr>
              <a:t>In light of the ITI, efforts have been made to increase the capacity and skillsets for serial number recovery.</a:t>
            </a:r>
            <a:endParaRPr lang="en-GB" dirty="0"/>
          </a:p>
        </p:txBody>
      </p:sp>
      <p:sp>
        <p:nvSpPr>
          <p:cNvPr id="3" name="Title 2">
            <a:extLst>
              <a:ext uri="{FF2B5EF4-FFF2-40B4-BE49-F238E27FC236}">
                <a16:creationId xmlns:a16="http://schemas.microsoft.com/office/drawing/2014/main" id="{D89D6129-5A92-703D-8F3D-481A8214A918}"/>
              </a:ext>
            </a:extLst>
          </p:cNvPr>
          <p:cNvSpPr>
            <a:spLocks noGrp="1"/>
          </p:cNvSpPr>
          <p:nvPr>
            <p:ph type="title"/>
          </p:nvPr>
        </p:nvSpPr>
        <p:spPr>
          <a:xfrm>
            <a:off x="1558800" y="403200"/>
            <a:ext cx="10224000" cy="864000"/>
          </a:xfrm>
        </p:spPr>
        <p:txBody>
          <a:bodyPr anchor="ctr">
            <a:normAutofit/>
          </a:bodyPr>
          <a:lstStyle/>
          <a:p>
            <a:r>
              <a:rPr lang="en-GB" dirty="0"/>
              <a:t>The International Tracing Instrument</a:t>
            </a:r>
          </a:p>
        </p:txBody>
      </p:sp>
    </p:spTree>
    <p:extLst>
      <p:ext uri="{BB962C8B-B14F-4D97-AF65-F5344CB8AC3E}">
        <p14:creationId xmlns:p14="http://schemas.microsoft.com/office/powerpoint/2010/main" val="182885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F00F72-B509-B397-1F3A-1D0A00F2BB9F}"/>
              </a:ext>
            </a:extLst>
          </p:cNvPr>
          <p:cNvSpPr>
            <a:spLocks noGrp="1"/>
          </p:cNvSpPr>
          <p:nvPr>
            <p:ph type="title"/>
          </p:nvPr>
        </p:nvSpPr>
        <p:spPr/>
        <p:txBody>
          <a:bodyPr/>
          <a:lstStyle/>
          <a:p>
            <a:r>
              <a:rPr lang="en-GB" dirty="0"/>
              <a:t>“Country X”</a:t>
            </a:r>
          </a:p>
        </p:txBody>
      </p:sp>
      <p:sp>
        <p:nvSpPr>
          <p:cNvPr id="5" name="Rectangle 2">
            <a:extLst>
              <a:ext uri="{FF2B5EF4-FFF2-40B4-BE49-F238E27FC236}">
                <a16:creationId xmlns:a16="http://schemas.microsoft.com/office/drawing/2014/main" id="{7FFAE528-4AAB-2611-A012-73AE7244F1C3}"/>
              </a:ext>
            </a:extLst>
          </p:cNvPr>
          <p:cNvSpPr>
            <a:spLocks noGrp="1" noChangeArrowheads="1"/>
          </p:cNvSpPr>
          <p:nvPr>
            <p:ph type="body" sz="quarter" idx="15"/>
          </p:nvPr>
        </p:nvSpPr>
        <p:spPr bwMode="auto">
          <a:xfrm>
            <a:off x="131676" y="1516116"/>
            <a:ext cx="11928648"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CA" altLang="en-US" sz="2300" dirty="0">
                <a:solidFill>
                  <a:srgbClr val="000000"/>
                </a:solidFill>
                <a:latin typeface="Calibri" panose="020F0502020204030204" pitchFamily="34" charset="0"/>
                <a:ea typeface="Times New Roman" panose="02020603050405020304" pitchFamily="18" charset="0"/>
              </a:rPr>
              <a:t>Primary factors in illicit trafficking of weapons include: </a:t>
            </a:r>
          </a:p>
          <a:p>
            <a:pPr eaLnBrk="0" fontAlgn="base" hangingPunct="0">
              <a:spcBef>
                <a:spcPct val="0"/>
              </a:spcBef>
              <a:spcAft>
                <a:spcPct val="0"/>
              </a:spcAft>
            </a:pPr>
            <a:r>
              <a:rPr lang="en-CA" altLang="en-US" sz="2300" dirty="0">
                <a:solidFill>
                  <a:srgbClr val="000000"/>
                </a:solidFill>
                <a:latin typeface="Calibri" panose="020F0502020204030204" pitchFamily="34" charset="0"/>
                <a:ea typeface="Times New Roman" panose="02020603050405020304" pitchFamily="18" charset="0"/>
              </a:rPr>
              <a:t>International stakeholder engagement</a:t>
            </a:r>
          </a:p>
          <a:p>
            <a:pPr eaLnBrk="0" fontAlgn="base" hangingPunct="0">
              <a:spcBef>
                <a:spcPct val="0"/>
              </a:spcBef>
              <a:spcAft>
                <a:spcPct val="0"/>
              </a:spcAft>
            </a:pPr>
            <a:r>
              <a:rPr lang="en-CA" altLang="en-US" sz="2300" dirty="0">
                <a:solidFill>
                  <a:srgbClr val="000000"/>
                </a:solidFill>
                <a:latin typeface="Calibri" panose="020F0502020204030204" pitchFamily="34" charset="0"/>
                <a:ea typeface="Times New Roman" panose="02020603050405020304" pitchFamily="18" charset="0"/>
              </a:rPr>
              <a:t>Terrorism</a:t>
            </a:r>
          </a:p>
          <a:p>
            <a:pPr eaLnBrk="0" fontAlgn="base" hangingPunct="0">
              <a:spcBef>
                <a:spcPct val="0"/>
              </a:spcBef>
              <a:spcAft>
                <a:spcPct val="0"/>
              </a:spcAft>
            </a:pPr>
            <a:r>
              <a:rPr lang="en-CA" altLang="en-US" sz="2300" dirty="0">
                <a:solidFill>
                  <a:srgbClr val="000000"/>
                </a:solidFill>
                <a:latin typeface="Calibri" panose="020F0502020204030204" pitchFamily="34" charset="0"/>
                <a:ea typeface="Times New Roman" panose="02020603050405020304" pitchFamily="18" charset="0"/>
              </a:rPr>
              <a:t>Clan Conflict</a:t>
            </a:r>
          </a:p>
          <a:p>
            <a:pPr eaLnBrk="0" fontAlgn="base" hangingPunct="0">
              <a:spcBef>
                <a:spcPct val="0"/>
              </a:spcBef>
              <a:spcAft>
                <a:spcPct val="0"/>
              </a:spcAft>
            </a:pPr>
            <a:r>
              <a:rPr lang="en-CA" altLang="en-US" sz="2300" dirty="0">
                <a:solidFill>
                  <a:srgbClr val="000000"/>
                </a:solidFill>
                <a:latin typeface="Calibri" panose="020F0502020204030204" pitchFamily="34" charset="0"/>
                <a:ea typeface="Times New Roman" panose="02020603050405020304" pitchFamily="18" charset="0"/>
              </a:rPr>
              <a:t>Poor stockpile management </a:t>
            </a:r>
          </a:p>
          <a:p>
            <a:pPr eaLnBrk="0" fontAlgn="base" hangingPunct="0">
              <a:spcBef>
                <a:spcPct val="0"/>
              </a:spcBef>
              <a:spcAft>
                <a:spcPct val="0"/>
              </a:spcAft>
            </a:pPr>
            <a:r>
              <a:rPr lang="en-CA" altLang="en-US" sz="2300" dirty="0">
                <a:solidFill>
                  <a:srgbClr val="000000"/>
                </a:solidFill>
                <a:latin typeface="Calibri" panose="020F0502020204030204" pitchFamily="34" charset="0"/>
                <a:ea typeface="Times New Roman" panose="02020603050405020304" pitchFamily="18" charset="0"/>
              </a:rPr>
              <a:t>Opposing force attacks</a:t>
            </a:r>
          </a:p>
          <a:p>
            <a:pPr eaLnBrk="0" fontAlgn="base" hangingPunct="0">
              <a:spcBef>
                <a:spcPct val="0"/>
              </a:spcBef>
              <a:spcAft>
                <a:spcPct val="0"/>
              </a:spcAft>
            </a:pPr>
            <a:endParaRPr lang="en-CA" altLang="en-US" sz="2300" dirty="0">
              <a:solidFill>
                <a:srgbClr val="000000"/>
              </a:solidFill>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CA" altLang="en-US" sz="2300" dirty="0">
              <a:solidFill>
                <a:srgbClr val="000000"/>
              </a:solidFill>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CA" altLang="en-US" sz="2300" dirty="0">
                <a:solidFill>
                  <a:srgbClr val="000000"/>
                </a:solidFill>
                <a:latin typeface="Calibri" panose="020F0502020204030204" pitchFamily="34" charset="0"/>
              </a:rPr>
              <a:t>Country X was under a complete Arms embargo due to the lack of formal government and continuous conflict. This was partially lifted in 2013. A massive influx of weapons began in support of the newly formed federal government to combat a well-established ISIS-linked terrorist group.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23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CA" sz="2300" dirty="0">
                <a:solidFill>
                  <a:srgbClr val="000000"/>
                </a:solidFill>
                <a:latin typeface="Calibri" panose="020F0502020204030204" pitchFamily="34" charset="0"/>
                <a:ea typeface="Times New Roman" panose="02020603050405020304" pitchFamily="18" charset="0"/>
              </a:rPr>
              <a:t>Many le</a:t>
            </a:r>
            <a:r>
              <a:rPr lang="en-CA" sz="2300" dirty="0">
                <a:solidFill>
                  <a:srgbClr val="000000"/>
                </a:solidFill>
                <a:effectLst/>
                <a:latin typeface="Calibri" panose="020F0502020204030204" pitchFamily="34" charset="0"/>
                <a:ea typeface="Times New Roman" panose="02020603050405020304" pitchFamily="18" charset="0"/>
              </a:rPr>
              <a:t>gally donated or purchased weapons have been found in the hands of the terror networks since the embarg</a:t>
            </a:r>
            <a:r>
              <a:rPr lang="en-CA" sz="2300" dirty="0">
                <a:solidFill>
                  <a:srgbClr val="000000"/>
                </a:solidFill>
                <a:latin typeface="Calibri" panose="020F0502020204030204" pitchFamily="34" charset="0"/>
                <a:ea typeface="Times New Roman" panose="02020603050405020304" pitchFamily="18" charset="0"/>
              </a:rPr>
              <a:t>o lifted with t</a:t>
            </a:r>
            <a:r>
              <a:rPr lang="en-CA" sz="2300" dirty="0">
                <a:solidFill>
                  <a:srgbClr val="000000"/>
                </a:solidFill>
                <a:effectLst/>
                <a:latin typeface="Calibri" panose="020F0502020204030204" pitchFamily="34" charset="0"/>
                <a:ea typeface="Times New Roman" panose="02020603050405020304" pitchFamily="18" charset="0"/>
              </a:rPr>
              <a:t>he unique identifying marks removed.</a:t>
            </a:r>
            <a:endParaRPr kumimoji="0" lang="en-CA" altLang="en-US" sz="2300" b="0" i="0" u="none" strike="noStrike" cap="none" normalizeH="0" baseline="0" dirty="0">
              <a:ln>
                <a:noFill/>
              </a:ln>
              <a:solidFill>
                <a:schemeClr val="tx1"/>
              </a:solidFill>
              <a:effectLst/>
              <a:latin typeface="Arial" panose="020B0604020202020204" pitchFamily="34" charset="0"/>
            </a:endParaRPr>
          </a:p>
        </p:txBody>
      </p:sp>
      <p:pic>
        <p:nvPicPr>
          <p:cNvPr id="2052" name="Picture 4">
            <a:extLst>
              <a:ext uri="{FF2B5EF4-FFF2-40B4-BE49-F238E27FC236}">
                <a16:creationId xmlns:a16="http://schemas.microsoft.com/office/drawing/2014/main" id="{EBF2F913-84A8-DD4B-8DE3-29E83823B3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12" t="20207" r="15739" b="6273"/>
          <a:stretch/>
        </p:blipFill>
        <p:spPr bwMode="auto">
          <a:xfrm>
            <a:off x="6781636" y="195357"/>
            <a:ext cx="5205562" cy="3961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8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974E98-E320-5739-E3C4-49A0513BEA5D}"/>
              </a:ext>
            </a:extLst>
          </p:cNvPr>
          <p:cNvSpPr>
            <a:spLocks noGrp="1"/>
          </p:cNvSpPr>
          <p:nvPr>
            <p:ph sz="quarter" idx="18"/>
          </p:nvPr>
        </p:nvSpPr>
        <p:spPr>
          <a:xfrm>
            <a:off x="5231904" y="764704"/>
            <a:ext cx="6960096" cy="6093296"/>
          </a:xfrm>
        </p:spPr>
        <p:txBody>
          <a:bodyPr>
            <a:normAutofit/>
          </a:bodyPr>
          <a:lstStyle/>
          <a:p>
            <a:r>
              <a:rPr lang="en-GB" sz="3500" dirty="0"/>
              <a:t>Analyse the local obliteration techniques in the region to understand the technical capabilities and forensic awareness</a:t>
            </a:r>
          </a:p>
          <a:p>
            <a:endParaRPr lang="en-GB" sz="3500" dirty="0"/>
          </a:p>
          <a:p>
            <a:r>
              <a:rPr lang="en-GB" sz="3500" dirty="0"/>
              <a:t>Assign an “obliteration code” to each weapon as part of a larger piece of work</a:t>
            </a:r>
          </a:p>
        </p:txBody>
      </p:sp>
      <p:sp>
        <p:nvSpPr>
          <p:cNvPr id="4" name="Title 3">
            <a:extLst>
              <a:ext uri="{FF2B5EF4-FFF2-40B4-BE49-F238E27FC236}">
                <a16:creationId xmlns:a16="http://schemas.microsoft.com/office/drawing/2014/main" id="{FC4F29E5-A0B3-B7C6-EFBA-9034E4F70B0B}"/>
              </a:ext>
            </a:extLst>
          </p:cNvPr>
          <p:cNvSpPr>
            <a:spLocks noGrp="1"/>
          </p:cNvSpPr>
          <p:nvPr>
            <p:ph type="title"/>
          </p:nvPr>
        </p:nvSpPr>
        <p:spPr/>
        <p:txBody>
          <a:bodyPr>
            <a:normAutofit/>
          </a:bodyPr>
          <a:lstStyle/>
          <a:p>
            <a:r>
              <a:rPr lang="en-GB" sz="4000" dirty="0"/>
              <a:t>Aim of the Study</a:t>
            </a:r>
          </a:p>
        </p:txBody>
      </p:sp>
    </p:spTree>
    <p:extLst>
      <p:ext uri="{BB962C8B-B14F-4D97-AF65-F5344CB8AC3E}">
        <p14:creationId xmlns:p14="http://schemas.microsoft.com/office/powerpoint/2010/main" val="3746877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63688-F90F-B80B-5C5B-5CA80A411E82}"/>
              </a:ext>
            </a:extLst>
          </p:cNvPr>
          <p:cNvSpPr>
            <a:spLocks noGrp="1"/>
          </p:cNvSpPr>
          <p:nvPr>
            <p:ph type="body" sz="quarter" idx="14"/>
          </p:nvPr>
        </p:nvSpPr>
        <p:spPr/>
        <p:txBody>
          <a:bodyPr>
            <a:normAutofit/>
          </a:bodyPr>
          <a:lstStyle/>
          <a:p>
            <a:pPr marL="0" indent="0">
              <a:buNone/>
            </a:pPr>
            <a:r>
              <a:rPr lang="en-GB" sz="2500" dirty="0"/>
              <a:t>126 weapons documented by Conflict Armament Research Field Teams</a:t>
            </a:r>
          </a:p>
          <a:p>
            <a:pPr marL="0" indent="0">
              <a:buNone/>
            </a:pPr>
            <a:endParaRPr lang="en-GB" sz="2500" dirty="0"/>
          </a:p>
          <a:p>
            <a:pPr marL="0" indent="0">
              <a:buNone/>
            </a:pPr>
            <a:r>
              <a:rPr lang="en-GB" sz="2500" dirty="0"/>
              <a:t>Originally recovered by the Federal Government, Police Units and Military Units</a:t>
            </a:r>
          </a:p>
          <a:p>
            <a:pPr marL="0" indent="0">
              <a:buNone/>
            </a:pPr>
            <a:endParaRPr lang="en-GB" sz="2500" dirty="0"/>
          </a:p>
          <a:p>
            <a:pPr marL="0" indent="0">
              <a:buNone/>
            </a:pPr>
            <a:r>
              <a:rPr lang="en-GB" sz="2500" dirty="0"/>
              <a:t>Each weapon had identifying marks removed</a:t>
            </a:r>
          </a:p>
          <a:p>
            <a:endParaRPr lang="en-GB" sz="2500" dirty="0"/>
          </a:p>
        </p:txBody>
      </p:sp>
      <p:sp>
        <p:nvSpPr>
          <p:cNvPr id="4" name="Title 3">
            <a:extLst>
              <a:ext uri="{FF2B5EF4-FFF2-40B4-BE49-F238E27FC236}">
                <a16:creationId xmlns:a16="http://schemas.microsoft.com/office/drawing/2014/main" id="{64D79827-710B-E44D-D1EB-A69B575E7772}"/>
              </a:ext>
            </a:extLst>
          </p:cNvPr>
          <p:cNvSpPr>
            <a:spLocks noGrp="1"/>
          </p:cNvSpPr>
          <p:nvPr>
            <p:ph type="title"/>
          </p:nvPr>
        </p:nvSpPr>
        <p:spPr/>
        <p:txBody>
          <a:bodyPr>
            <a:normAutofit/>
          </a:bodyPr>
          <a:lstStyle/>
          <a:p>
            <a:r>
              <a:rPr lang="en-GB" sz="2800" dirty="0"/>
              <a:t>Materials </a:t>
            </a:r>
          </a:p>
        </p:txBody>
      </p:sp>
      <p:pic>
        <p:nvPicPr>
          <p:cNvPr id="8" name="Picture 7" descr="A picture containing weapon, outdoor, stacked&#10;&#10;Description automatically generated">
            <a:extLst>
              <a:ext uri="{FF2B5EF4-FFF2-40B4-BE49-F238E27FC236}">
                <a16:creationId xmlns:a16="http://schemas.microsoft.com/office/drawing/2014/main" id="{B798A519-3555-6C55-1D85-4212EE9A2731}"/>
              </a:ext>
            </a:extLst>
          </p:cNvPr>
          <p:cNvPicPr>
            <a:picLocks noChangeAspect="1"/>
          </p:cNvPicPr>
          <p:nvPr/>
        </p:nvPicPr>
        <p:blipFill rotWithShape="1">
          <a:blip r:embed="rId2">
            <a:extLst>
              <a:ext uri="{28A0092B-C50C-407E-A947-70E740481C1C}">
                <a14:useLocalDpi xmlns:a14="http://schemas.microsoft.com/office/drawing/2010/main" val="0"/>
              </a:ext>
            </a:extLst>
          </a:blip>
          <a:srcRect l="31334" t="30050" b="52100"/>
          <a:stretch/>
        </p:blipFill>
        <p:spPr>
          <a:xfrm>
            <a:off x="5807968" y="3624608"/>
            <a:ext cx="6232687" cy="2880320"/>
          </a:xfrm>
          <a:prstGeom prst="rect">
            <a:avLst/>
          </a:prstGeom>
          <a:ln w="12700">
            <a:solidFill>
              <a:schemeClr val="tx1"/>
            </a:solidFill>
          </a:ln>
        </p:spPr>
      </p:pic>
      <p:pic>
        <p:nvPicPr>
          <p:cNvPr id="10" name="Picture 9" descr="A picture containing rock, knife&#10;&#10;Description automatically generated">
            <a:extLst>
              <a:ext uri="{FF2B5EF4-FFF2-40B4-BE49-F238E27FC236}">
                <a16:creationId xmlns:a16="http://schemas.microsoft.com/office/drawing/2014/main" id="{BF7A6632-F595-0D8D-E963-A0486CEEAD12}"/>
              </a:ext>
            </a:extLst>
          </p:cNvPr>
          <p:cNvPicPr>
            <a:picLocks noChangeAspect="1"/>
          </p:cNvPicPr>
          <p:nvPr/>
        </p:nvPicPr>
        <p:blipFill rotWithShape="1">
          <a:blip r:embed="rId3">
            <a:extLst>
              <a:ext uri="{28A0092B-C50C-407E-A947-70E740481C1C}">
                <a14:useLocalDpi xmlns:a14="http://schemas.microsoft.com/office/drawing/2010/main" val="0"/>
              </a:ext>
            </a:extLst>
          </a:blip>
          <a:srcRect l="5242" t="38902" r="14157" b="18274"/>
          <a:stretch/>
        </p:blipFill>
        <p:spPr>
          <a:xfrm>
            <a:off x="5519936" y="641983"/>
            <a:ext cx="6264696" cy="1872208"/>
          </a:xfrm>
          <a:prstGeom prst="rect">
            <a:avLst/>
          </a:prstGeom>
          <a:ln w="12700">
            <a:solidFill>
              <a:schemeClr val="tx1"/>
            </a:solidFill>
          </a:ln>
        </p:spPr>
      </p:pic>
      <p:cxnSp>
        <p:nvCxnSpPr>
          <p:cNvPr id="14" name="Straight Connector 13">
            <a:extLst>
              <a:ext uri="{FF2B5EF4-FFF2-40B4-BE49-F238E27FC236}">
                <a16:creationId xmlns:a16="http://schemas.microsoft.com/office/drawing/2014/main" id="{327E95B9-FE9D-C18D-4A80-565E59AA0A88}"/>
              </a:ext>
            </a:extLst>
          </p:cNvPr>
          <p:cNvCxnSpPr>
            <a:cxnSpLocks/>
          </p:cNvCxnSpPr>
          <p:nvPr/>
        </p:nvCxnSpPr>
        <p:spPr>
          <a:xfrm flipV="1">
            <a:off x="5807968" y="1268760"/>
            <a:ext cx="2304256" cy="23558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1C9430-43C7-3339-DC89-09CA649A7567}"/>
              </a:ext>
            </a:extLst>
          </p:cNvPr>
          <p:cNvCxnSpPr>
            <a:cxnSpLocks/>
          </p:cNvCxnSpPr>
          <p:nvPr/>
        </p:nvCxnSpPr>
        <p:spPr>
          <a:xfrm flipH="1" flipV="1">
            <a:off x="8652284" y="1268760"/>
            <a:ext cx="3420380" cy="23558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riangle 18">
            <a:extLst>
              <a:ext uri="{FF2B5EF4-FFF2-40B4-BE49-F238E27FC236}">
                <a16:creationId xmlns:a16="http://schemas.microsoft.com/office/drawing/2014/main" id="{DFDE8B21-0AD5-9E9C-F559-7D20608D1782}"/>
              </a:ext>
            </a:extLst>
          </p:cNvPr>
          <p:cNvSpPr/>
          <p:nvPr/>
        </p:nvSpPr>
        <p:spPr>
          <a:xfrm>
            <a:off x="5811690" y="1084344"/>
            <a:ext cx="6182868" cy="2531926"/>
          </a:xfrm>
          <a:custGeom>
            <a:avLst/>
            <a:gdLst>
              <a:gd name="connsiteX0" fmla="*/ 0 w 4392488"/>
              <a:gd name="connsiteY0" fmla="*/ 2232248 h 2232248"/>
              <a:gd name="connsiteX1" fmla="*/ 2196244 w 4392488"/>
              <a:gd name="connsiteY1" fmla="*/ 0 h 2232248"/>
              <a:gd name="connsiteX2" fmla="*/ 4392488 w 4392488"/>
              <a:gd name="connsiteY2" fmla="*/ 2232248 h 2232248"/>
              <a:gd name="connsiteX3" fmla="*/ 0 w 4392488"/>
              <a:gd name="connsiteY3" fmla="*/ 2232248 h 2232248"/>
              <a:gd name="connsiteX0" fmla="*/ 0 w 4676798"/>
              <a:gd name="connsiteY0" fmla="*/ 2347509 h 2347509"/>
              <a:gd name="connsiteX1" fmla="*/ 2480554 w 4676798"/>
              <a:gd name="connsiteY1" fmla="*/ 0 h 2347509"/>
              <a:gd name="connsiteX2" fmla="*/ 4676798 w 4676798"/>
              <a:gd name="connsiteY2" fmla="*/ 2232248 h 2347509"/>
              <a:gd name="connsiteX3" fmla="*/ 0 w 4676798"/>
              <a:gd name="connsiteY3" fmla="*/ 2347509 h 2347509"/>
              <a:gd name="connsiteX0" fmla="*/ 0 w 4676798"/>
              <a:gd name="connsiteY0" fmla="*/ 2616451 h 2616451"/>
              <a:gd name="connsiteX1" fmla="*/ 2626551 w 4676798"/>
              <a:gd name="connsiteY1" fmla="*/ 0 h 2616451"/>
              <a:gd name="connsiteX2" fmla="*/ 4676798 w 4676798"/>
              <a:gd name="connsiteY2" fmla="*/ 2501190 h 2616451"/>
              <a:gd name="connsiteX3" fmla="*/ 0 w 4676798"/>
              <a:gd name="connsiteY3" fmla="*/ 2616451 h 2616451"/>
              <a:gd name="connsiteX0" fmla="*/ 0 w 6182868"/>
              <a:gd name="connsiteY0" fmla="*/ 2616451 h 2616451"/>
              <a:gd name="connsiteX1" fmla="*/ 2626551 w 6182868"/>
              <a:gd name="connsiteY1" fmla="*/ 0 h 2616451"/>
              <a:gd name="connsiteX2" fmla="*/ 6182868 w 6182868"/>
              <a:gd name="connsiteY2" fmla="*/ 2608767 h 2616451"/>
              <a:gd name="connsiteX3" fmla="*/ 0 w 6182868"/>
              <a:gd name="connsiteY3" fmla="*/ 2616451 h 2616451"/>
              <a:gd name="connsiteX0" fmla="*/ 0 w 6182868"/>
              <a:gd name="connsiteY0" fmla="*/ 2531926 h 2531926"/>
              <a:gd name="connsiteX1" fmla="*/ 2542027 w 6182868"/>
              <a:gd name="connsiteY1" fmla="*/ 0 h 2531926"/>
              <a:gd name="connsiteX2" fmla="*/ 6182868 w 6182868"/>
              <a:gd name="connsiteY2" fmla="*/ 2524242 h 2531926"/>
              <a:gd name="connsiteX3" fmla="*/ 0 w 6182868"/>
              <a:gd name="connsiteY3" fmla="*/ 2531926 h 2531926"/>
            </a:gdLst>
            <a:ahLst/>
            <a:cxnLst>
              <a:cxn ang="0">
                <a:pos x="connsiteX0" y="connsiteY0"/>
              </a:cxn>
              <a:cxn ang="0">
                <a:pos x="connsiteX1" y="connsiteY1"/>
              </a:cxn>
              <a:cxn ang="0">
                <a:pos x="connsiteX2" y="connsiteY2"/>
              </a:cxn>
              <a:cxn ang="0">
                <a:pos x="connsiteX3" y="connsiteY3"/>
              </a:cxn>
            </a:cxnLst>
            <a:rect l="l" t="t" r="r" b="b"/>
            <a:pathLst>
              <a:path w="6182868" h="2531926">
                <a:moveTo>
                  <a:pt x="0" y="2531926"/>
                </a:moveTo>
                <a:lnTo>
                  <a:pt x="2542027" y="0"/>
                </a:lnTo>
                <a:lnTo>
                  <a:pt x="6182868" y="2524242"/>
                </a:lnTo>
                <a:lnTo>
                  <a:pt x="0" y="2531926"/>
                </a:lnTo>
                <a:close/>
              </a:path>
            </a:pathLst>
          </a:custGeom>
          <a:solidFill>
            <a:srgbClr val="C000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13202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94DFD1-1A24-747E-6871-A74B204F11F4}"/>
              </a:ext>
            </a:extLst>
          </p:cNvPr>
          <p:cNvSpPr>
            <a:spLocks noGrp="1"/>
          </p:cNvSpPr>
          <p:nvPr>
            <p:ph type="title"/>
          </p:nvPr>
        </p:nvSpPr>
        <p:spPr/>
        <p:txBody>
          <a:bodyPr/>
          <a:lstStyle/>
          <a:p>
            <a:r>
              <a:rPr lang="en-GB" dirty="0"/>
              <a:t>Samples</a:t>
            </a:r>
          </a:p>
        </p:txBody>
      </p:sp>
      <p:pic>
        <p:nvPicPr>
          <p:cNvPr id="1026" name="Picture 16">
            <a:extLst>
              <a:ext uri="{FF2B5EF4-FFF2-40B4-BE49-F238E27FC236}">
                <a16:creationId xmlns:a16="http://schemas.microsoft.com/office/drawing/2014/main" id="{4CA77E0D-2275-FCF9-B321-5883A9EEB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4642" y="3340099"/>
            <a:ext cx="7748842" cy="23793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7" descr="A close up of a car's license plate&#10;&#10;Description automatically generated with low confidence">
            <a:extLst>
              <a:ext uri="{FF2B5EF4-FFF2-40B4-BE49-F238E27FC236}">
                <a16:creationId xmlns:a16="http://schemas.microsoft.com/office/drawing/2014/main" id="{3FB0D9BE-FEB2-A8B7-1E2D-8B0CD2232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022" r="7167"/>
          <a:stretch>
            <a:fillRect/>
          </a:stretch>
        </p:blipFill>
        <p:spPr bwMode="auto">
          <a:xfrm>
            <a:off x="4034641" y="1214437"/>
            <a:ext cx="7748159" cy="2089696"/>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8">
            <a:extLst>
              <a:ext uri="{FF2B5EF4-FFF2-40B4-BE49-F238E27FC236}">
                <a16:creationId xmlns:a16="http://schemas.microsoft.com/office/drawing/2014/main" id="{77D7D2A6-C801-66CA-0780-17719C60650C}"/>
              </a:ext>
            </a:extLst>
          </p:cNvPr>
          <p:cNvSpPr txBox="1">
            <a:spLocks noChangeArrowheads="1"/>
          </p:cNvSpPr>
          <p:nvPr/>
        </p:nvSpPr>
        <p:spPr bwMode="auto">
          <a:xfrm>
            <a:off x="5100408" y="5810250"/>
            <a:ext cx="5616624" cy="48895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Two examples of the types of photographs examined. A Type 56-1 (top) and an AKM rifle (bottom).</a:t>
            </a:r>
            <a:endParaRPr kumimoji="0" lang="en-GB" altLang="en-US" sz="1500" b="0" i="0" u="none" strike="noStrike" cap="none" normalizeH="0" baseline="0" dirty="0">
              <a:ln>
                <a:noFill/>
              </a:ln>
              <a:solidFill>
                <a:schemeClr val="tx1"/>
              </a:solidFill>
              <a:effectLst/>
              <a:latin typeface="Arial" panose="020B0604020202020204" pitchFamily="34" charset="0"/>
            </a:endParaRPr>
          </a:p>
        </p:txBody>
      </p:sp>
      <p:sp>
        <p:nvSpPr>
          <p:cNvPr id="7" name="Rectangle 4">
            <a:extLst>
              <a:ext uri="{FF2B5EF4-FFF2-40B4-BE49-F238E27FC236}">
                <a16:creationId xmlns:a16="http://schemas.microsoft.com/office/drawing/2014/main" id="{49C5E1C5-9462-DBE3-873B-DB8149623300}"/>
              </a:ext>
            </a:extLst>
          </p:cNvPr>
          <p:cNvSpPr>
            <a:spLocks noChangeArrowheads="1"/>
          </p:cNvSpPr>
          <p:nvPr/>
        </p:nvSpPr>
        <p:spPr bwMode="auto">
          <a:xfrm>
            <a:off x="2436986" y="75723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5">
            <a:extLst>
              <a:ext uri="{FF2B5EF4-FFF2-40B4-BE49-F238E27FC236}">
                <a16:creationId xmlns:a16="http://schemas.microsoft.com/office/drawing/2014/main" id="{827FB114-B146-03BA-1E38-672AE01FBD14}"/>
              </a:ext>
            </a:extLst>
          </p:cNvPr>
          <p:cNvSpPr>
            <a:spLocks noChangeArrowheads="1"/>
          </p:cNvSpPr>
          <p:nvPr/>
        </p:nvSpPr>
        <p:spPr bwMode="auto">
          <a:xfrm rot="10800000" flipV="1">
            <a:off x="136260" y="1678105"/>
            <a:ext cx="3864238"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Two typical examples of the obliterated area on the documented firearms. These photographs are the primary data source used throughout this project, in addition to collected contextual information such as recovery location, date, and provenance (if known).</a:t>
            </a:r>
            <a:endParaRPr kumimoji="0" lang="en-US" altLang="en-US" sz="21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Arial" panose="020B0604020202020204" pitchFamily="34" charset="0"/>
            </a:endParaRPr>
          </a:p>
        </p:txBody>
      </p:sp>
      <p:sp>
        <p:nvSpPr>
          <p:cNvPr id="9" name="Rectangle 7">
            <a:extLst>
              <a:ext uri="{FF2B5EF4-FFF2-40B4-BE49-F238E27FC236}">
                <a16:creationId xmlns:a16="http://schemas.microsoft.com/office/drawing/2014/main" id="{E7D66F5D-F60D-B63C-A7B9-7CE4938F6D25}"/>
              </a:ext>
            </a:extLst>
          </p:cNvPr>
          <p:cNvSpPr>
            <a:spLocks noChangeArrowheads="1"/>
          </p:cNvSpPr>
          <p:nvPr/>
        </p:nvSpPr>
        <p:spPr bwMode="auto">
          <a:xfrm>
            <a:off x="2436986" y="121443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486772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F088A2-5B2E-0228-9734-5E73A94990EF}"/>
              </a:ext>
            </a:extLst>
          </p:cNvPr>
          <p:cNvSpPr>
            <a:spLocks noGrp="1"/>
          </p:cNvSpPr>
          <p:nvPr>
            <p:ph sz="quarter" idx="18"/>
          </p:nvPr>
        </p:nvSpPr>
        <p:spPr>
          <a:xfrm>
            <a:off x="4847861" y="1066381"/>
            <a:ext cx="6672064" cy="6394973"/>
          </a:xfrm>
        </p:spPr>
        <p:txBody>
          <a:bodyPr/>
          <a:lstStyle/>
          <a:p>
            <a:pPr lvl="1"/>
            <a:r>
              <a:rPr lang="en-GB" dirty="0"/>
              <a:t>Class characteristics to identify tool type. </a:t>
            </a:r>
          </a:p>
          <a:p>
            <a:pPr lvl="1"/>
            <a:r>
              <a:rPr lang="en-GB" dirty="0"/>
              <a:t>Not aiming to identify one individual tool- scope for future work. </a:t>
            </a:r>
          </a:p>
          <a:p>
            <a:pPr lvl="1"/>
            <a:endParaRPr lang="en-GB" dirty="0"/>
          </a:p>
          <a:p>
            <a:pPr lvl="1"/>
            <a:endParaRPr lang="en-GB" dirty="0"/>
          </a:p>
          <a:p>
            <a:pPr lvl="1"/>
            <a:r>
              <a:rPr lang="en-GB" dirty="0"/>
              <a:t>Identifying key features of each obliteration. </a:t>
            </a:r>
          </a:p>
          <a:p>
            <a:pPr lvl="1"/>
            <a:r>
              <a:rPr lang="en-GB" dirty="0"/>
              <a:t>Extent, Specific Marks, Directionality and Additional Concealment.  </a:t>
            </a:r>
          </a:p>
          <a:p>
            <a:pPr lvl="1"/>
            <a:endParaRPr lang="en-GB" dirty="0"/>
          </a:p>
          <a:p>
            <a:pPr lvl="1"/>
            <a:endParaRPr lang="en-GB" dirty="0"/>
          </a:p>
          <a:p>
            <a:pPr lvl="1"/>
            <a:r>
              <a:rPr lang="en-GB" dirty="0"/>
              <a:t>Using the above patterns, a new system to codify obliterations has been established. </a:t>
            </a:r>
          </a:p>
          <a:p>
            <a:pPr lvl="1"/>
            <a:endParaRPr lang="en-GB" dirty="0"/>
          </a:p>
          <a:p>
            <a:pPr lvl="1"/>
            <a:endParaRPr lang="en-GB" dirty="0"/>
          </a:p>
          <a:p>
            <a:pPr lvl="1"/>
            <a:endParaRPr lang="en-GB" dirty="0"/>
          </a:p>
        </p:txBody>
      </p:sp>
      <p:sp>
        <p:nvSpPr>
          <p:cNvPr id="3" name="Text Placeholder 2">
            <a:extLst>
              <a:ext uri="{FF2B5EF4-FFF2-40B4-BE49-F238E27FC236}">
                <a16:creationId xmlns:a16="http://schemas.microsoft.com/office/drawing/2014/main" id="{8A774402-03DE-B68B-131C-82A323E064FE}"/>
              </a:ext>
            </a:extLst>
          </p:cNvPr>
          <p:cNvSpPr>
            <a:spLocks noGrp="1"/>
          </p:cNvSpPr>
          <p:nvPr>
            <p:ph type="body" sz="quarter" idx="14"/>
          </p:nvPr>
        </p:nvSpPr>
        <p:spPr>
          <a:xfrm>
            <a:off x="672075" y="1066381"/>
            <a:ext cx="4440493" cy="5112566"/>
          </a:xfrm>
        </p:spPr>
        <p:txBody>
          <a:bodyPr>
            <a:normAutofit/>
          </a:bodyPr>
          <a:lstStyle/>
          <a:p>
            <a:pPr marL="0" indent="0" algn="r">
              <a:buNone/>
            </a:pPr>
            <a:r>
              <a:rPr lang="en-GB" sz="2500" dirty="0"/>
              <a:t>Toolmark analysis </a:t>
            </a:r>
          </a:p>
          <a:p>
            <a:pPr marL="0" indent="0" algn="r">
              <a:buNone/>
            </a:pPr>
            <a:endParaRPr lang="en-GB" sz="2500" dirty="0"/>
          </a:p>
          <a:p>
            <a:pPr marL="0" indent="0" algn="r">
              <a:buNone/>
            </a:pPr>
            <a:endParaRPr lang="en-GB" sz="2500" dirty="0"/>
          </a:p>
          <a:p>
            <a:pPr marL="0" indent="0" algn="r">
              <a:buNone/>
            </a:pPr>
            <a:r>
              <a:rPr lang="en-GB" sz="2500" dirty="0"/>
              <a:t>Patterns of obliteration</a:t>
            </a:r>
          </a:p>
          <a:p>
            <a:pPr marL="457200" indent="-457200" algn="r">
              <a:buFont typeface="+mj-lt"/>
              <a:buAutoNum type="arabicPeriod"/>
            </a:pPr>
            <a:endParaRPr lang="en-GB" sz="2500" dirty="0"/>
          </a:p>
          <a:p>
            <a:pPr marL="0" indent="0" algn="r">
              <a:buNone/>
            </a:pPr>
            <a:endParaRPr lang="en-GB" sz="2500" dirty="0"/>
          </a:p>
          <a:p>
            <a:pPr marL="0" indent="0" algn="r">
              <a:buNone/>
            </a:pPr>
            <a:r>
              <a:rPr lang="en-GB" sz="2500" dirty="0"/>
              <a:t>Development of new methodology to approach weapon sanitisations</a:t>
            </a:r>
          </a:p>
        </p:txBody>
      </p:sp>
      <p:sp>
        <p:nvSpPr>
          <p:cNvPr id="4" name="Title 3">
            <a:extLst>
              <a:ext uri="{FF2B5EF4-FFF2-40B4-BE49-F238E27FC236}">
                <a16:creationId xmlns:a16="http://schemas.microsoft.com/office/drawing/2014/main" id="{E561FB15-173E-0FAB-3FC5-5EA489110374}"/>
              </a:ext>
            </a:extLst>
          </p:cNvPr>
          <p:cNvSpPr>
            <a:spLocks noGrp="1"/>
          </p:cNvSpPr>
          <p:nvPr>
            <p:ph type="title"/>
          </p:nvPr>
        </p:nvSpPr>
        <p:spPr/>
        <p:txBody>
          <a:bodyPr>
            <a:normAutofit/>
          </a:bodyPr>
          <a:lstStyle/>
          <a:p>
            <a:r>
              <a:rPr lang="en-GB" sz="2800" dirty="0"/>
              <a:t>Analysis </a:t>
            </a:r>
          </a:p>
        </p:txBody>
      </p:sp>
    </p:spTree>
    <p:extLst>
      <p:ext uri="{BB962C8B-B14F-4D97-AF65-F5344CB8AC3E}">
        <p14:creationId xmlns:p14="http://schemas.microsoft.com/office/powerpoint/2010/main" val="1798437510"/>
      </p:ext>
    </p:extLst>
  </p:cSld>
  <p:clrMapOvr>
    <a:masterClrMapping/>
  </p:clrMapOvr>
</p:sld>
</file>

<file path=ppt/theme/theme1.xml><?xml version="1.0" encoding="utf-8"?>
<a:theme xmlns:a="http://schemas.openxmlformats.org/drawingml/2006/main" name="Master layout bod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Presentation-Accessibility-APRIL-2021" id="{C99E393E-DB25-4FBD-80CE-E9CBFB9CD6A5}" vid="{C7544C4A-7948-4267-8A99-96613572B240}"/>
    </a:ext>
  </a:extLst>
</a:theme>
</file>

<file path=ppt/theme/theme2.xml><?xml version="1.0" encoding="utf-8"?>
<a:theme xmlns:a="http://schemas.openxmlformats.org/drawingml/2006/main" name="No logo, with copyrigh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Presentation-Accessibility-APRIL-2021" id="{C99E393E-DB25-4FBD-80CE-E9CBFB9CD6A5}" vid="{DC53C3D7-5D84-4458-BE05-5B6284ABC5DF}"/>
    </a:ext>
  </a:extLst>
</a:theme>
</file>

<file path=ppt/theme/theme3.xml><?xml version="1.0" encoding="utf-8"?>
<a:theme xmlns:a="http://schemas.openxmlformats.org/drawingml/2006/main" name="Coloured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Presentation-Accessibility-APRIL-2021" id="{C99E393E-DB25-4FBD-80CE-E9CBFB9CD6A5}" vid="{CAFF0554-1E3E-4D8C-909B-14ABBF706C9B}"/>
    </a:ext>
  </a:extLst>
</a:theme>
</file>

<file path=ppt/theme/theme4.xml><?xml version="1.0" encoding="utf-8"?>
<a:theme xmlns:a="http://schemas.openxmlformats.org/drawingml/2006/main" name="1_Master layout bod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Presentation-Accessibility-APRIL-2021" id="{C99E393E-DB25-4FBD-80CE-E9CBFB9CD6A5}" vid="{C7544C4A-7948-4267-8A99-96613572B24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b23f4bd6-92e6-49eb-a7e9-323548f63770">
      <Terms xmlns="http://schemas.microsoft.com/office/infopath/2007/PartnerControls"/>
    </lcf76f155ced4ddcb4097134ff3c332f>
    <_ip_UnifiedCompliancePolicyProperties xmlns="http://schemas.microsoft.com/sharepoint/v3" xsi:nil="true"/>
    <TaxCatchAll xmlns="8befa8e6-0c44-4bfe-9779-8d7a84fb3175" xsi:nil="true"/>
    <_dlc_DocId xmlns="8befa8e6-0c44-4bfe-9779-8d7a84fb3175">ZNTPA22U26M5-508161713-236812</_dlc_DocId>
    <_dlc_DocIdUrl xmlns="8befa8e6-0c44-4bfe-9779-8d7a84fb3175">
      <Url>https://cranfield.sharepoint.com/sites/CDSShare/_layouts/15/DocIdRedir.aspx?ID=ZNTPA22U26M5-508161713-236812</Url>
      <Description>ZNTPA22U26M5-508161713-236812</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FD6B55E92C21B4CB6E510D8EA572678" ma:contentTypeVersion="26940" ma:contentTypeDescription="Create a new document." ma:contentTypeScope="" ma:versionID="edd31c693fe2c7b4da0e47ee2daa985d">
  <xsd:schema xmlns:xsd="http://www.w3.org/2001/XMLSchema" xmlns:xs="http://www.w3.org/2001/XMLSchema" xmlns:p="http://schemas.microsoft.com/office/2006/metadata/properties" xmlns:ns1="http://schemas.microsoft.com/sharepoint/v3" xmlns:ns2="8befa8e6-0c44-4bfe-9779-8d7a84fb3175" xmlns:ns3="b23f4bd6-92e6-49eb-a7e9-323548f63770" targetNamespace="http://schemas.microsoft.com/office/2006/metadata/properties" ma:root="true" ma:fieldsID="a3b4ea3285c5e21e1037aa5aee8eff6b" ns1:_="" ns2:_="" ns3:_="">
    <xsd:import namespace="http://schemas.microsoft.com/sharepoint/v3"/>
    <xsd:import namespace="8befa8e6-0c44-4bfe-9779-8d7a84fb3175"/>
    <xsd:import namespace="b23f4bd6-92e6-49eb-a7e9-323548f6377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element ref="ns2:SharedWithUsers" minOccurs="0"/>
                <xsd:element ref="ns2:SharedWithDetails" minOccurs="0"/>
                <xsd:element ref="ns1:_ip_UnifiedCompliancePolicyProperties" minOccurs="0"/>
                <xsd:element ref="ns1:_ip_UnifiedCompliancePolicyUIAc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efa8e6-0c44-4bfe-9779-8d7a84fb317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4e490a84-a50f-48a3-bfd6-26970d6e8beb}" ma:internalName="TaxCatchAll" ma:showField="CatchAllData" ma:web="8befa8e6-0c44-4bfe-9779-8d7a84fb317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23f4bd6-92e6-49eb-a7e9-323548f6377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4ed3f799-2585-429a-ae92-38aec2d16af3"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429D86A-3AF6-48A4-855F-0A95E6AF055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F2FDF69-5A1A-4E32-A5EE-49837B61342A}">
  <ds:schemaRefs>
    <ds:schemaRef ds:uri="http://schemas.microsoft.com/sharepoint/v3/contenttype/forms"/>
  </ds:schemaRefs>
</ds:datastoreItem>
</file>

<file path=customXml/itemProps3.xml><?xml version="1.0" encoding="utf-8"?>
<ds:datastoreItem xmlns:ds="http://schemas.openxmlformats.org/officeDocument/2006/customXml" ds:itemID="{D98D3F20-A98B-424E-8E82-FE7A654F3D8B}"/>
</file>

<file path=customXml/itemProps4.xml><?xml version="1.0" encoding="utf-8"?>
<ds:datastoreItem xmlns:ds="http://schemas.openxmlformats.org/officeDocument/2006/customXml" ds:itemID="{137E0C99-0B6B-4FA4-B3B8-59BE2E5C1603}"/>
</file>

<file path=docProps/app.xml><?xml version="1.0" encoding="utf-8"?>
<Properties xmlns="http://schemas.openxmlformats.org/officeDocument/2006/extended-properties" xmlns:vt="http://schemas.openxmlformats.org/officeDocument/2006/docPropsVTypes">
  <Template>Master layout body</Template>
  <TotalTime>10377</TotalTime>
  <Words>871</Words>
  <Application>Microsoft Macintosh PowerPoint</Application>
  <PresentationFormat>Widescreen</PresentationFormat>
  <Paragraphs>108</Paragraphs>
  <Slides>18</Slides>
  <Notes>8</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18</vt:i4>
      </vt:variant>
    </vt:vector>
  </HeadingPairs>
  <TitlesOfParts>
    <vt:vector size="24" baseType="lpstr">
      <vt:lpstr>Arial</vt:lpstr>
      <vt:lpstr>Calibri</vt:lpstr>
      <vt:lpstr>Master layout body</vt:lpstr>
      <vt:lpstr>No logo, with copyright</vt:lpstr>
      <vt:lpstr>Coloured slides</vt:lpstr>
      <vt:lpstr>1_Master layout body</vt:lpstr>
      <vt:lpstr>Obliterated Firearms Markings Documented in an African Country</vt:lpstr>
      <vt:lpstr>Serial Numbers and Weapon Identification</vt:lpstr>
      <vt:lpstr>Weapon Sanitisation and Obliterations</vt:lpstr>
      <vt:lpstr>The International Tracing Instrument</vt:lpstr>
      <vt:lpstr>“Country X”</vt:lpstr>
      <vt:lpstr>Aim of the Study</vt:lpstr>
      <vt:lpstr>Materials </vt:lpstr>
      <vt:lpstr>Samples</vt:lpstr>
      <vt:lpstr>Analysis </vt:lpstr>
      <vt:lpstr>Tool Mark Analysis</vt:lpstr>
      <vt:lpstr>Patterns of Obliteration</vt:lpstr>
      <vt:lpstr>Obliteration Codes- Novel Methodology </vt:lpstr>
      <vt:lpstr>Results</vt:lpstr>
      <vt:lpstr>PowerPoint Presentation</vt:lpstr>
      <vt:lpstr>Motivation to Conceal the Weapon Identity</vt:lpstr>
      <vt:lpstr>Forensic Awareness &amp; Technical Capability </vt:lpstr>
      <vt:lpstr>Future Work</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 tips for making sure your presentation is accessible to all</dc:title>
  <dc:creator>Peter Gibbs</dc:creator>
  <cp:lastModifiedBy>Bailey Henwood</cp:lastModifiedBy>
  <cp:revision>32</cp:revision>
  <cp:lastPrinted>2014-09-02T09:13:37Z</cp:lastPrinted>
  <dcterms:created xsi:type="dcterms:W3CDTF">2021-06-16T09:08:46Z</dcterms:created>
  <dcterms:modified xsi:type="dcterms:W3CDTF">2022-11-08T10:52:42Z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0x01010005F2428EAC03A342B9BB2F331FEB908A</vt:lpwstr>
  </property>
  <property fmtid="{D5CDD505-2E9C-101B-9397-08002B2CF9AE}" pid="3" name="MSIP_Label_76ec77b0-1566-4e6c-8f07-2f97449b5aa9_Enabled">
    <vt:lpwstr>true</vt:lpwstr>
  </property>
  <property fmtid="{D5CDD505-2E9C-101B-9397-08002B2CF9AE}" pid="4" name="MSIP_Label_76ec77b0-1566-4e6c-8f07-2f97449b5aa9_SetDate">
    <vt:lpwstr>2020-08-27T13:50:15Z</vt:lpwstr>
  </property>
  <property fmtid="{D5CDD505-2E9C-101B-9397-08002B2CF9AE}" pid="5" name="MSIP_Label_76ec77b0-1566-4e6c-8f07-2f97449b5aa9_Method">
    <vt:lpwstr>Standard</vt:lpwstr>
  </property>
  <property fmtid="{D5CDD505-2E9C-101B-9397-08002B2CF9AE}" pid="6" name="MSIP_Label_76ec77b0-1566-4e6c-8f07-2f97449b5aa9_Name">
    <vt:lpwstr>Internal Business</vt:lpwstr>
  </property>
  <property fmtid="{D5CDD505-2E9C-101B-9397-08002B2CF9AE}" pid="7" name="MSIP_Label_76ec77b0-1566-4e6c-8f07-2f97449b5aa9_SiteId">
    <vt:lpwstr>31dca259-f714-4c48-ba5c-aa96dcf60aaa</vt:lpwstr>
  </property>
  <property fmtid="{D5CDD505-2E9C-101B-9397-08002B2CF9AE}" pid="8" name="MSIP_Label_76ec77b0-1566-4e6c-8f07-2f97449b5aa9_ActionId">
    <vt:lpwstr>b1116fbc-4a79-40ab-9515-6b1a0a69f6bc</vt:lpwstr>
  </property>
  <property fmtid="{D5CDD505-2E9C-101B-9397-08002B2CF9AE}" pid="9" name="MSIP_Label_76ec77b0-1566-4e6c-8f07-2f97449b5aa9_ContentBits">
    <vt:lpwstr>0</vt:lpwstr>
  </property>
  <property fmtid="{D5CDD505-2E9C-101B-9397-08002B2CF9AE}" pid="10" name="_dlc_DocIdItemGuid">
    <vt:lpwstr>459c272a-df27-407a-aace-7fde3c4e1047</vt:lpwstr>
  </property>
  <property fmtid="{D5CDD505-2E9C-101B-9397-08002B2CF9AE}" pid="11" name="MediaServiceImageTags">
    <vt:lpwstr/>
  </property>
</Properties>
</file>