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20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tmetric.com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igshare.co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figshare.com/articles/item/how-to-connect-figshare-with-your-github-account-1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figshare.com/articles/The_impact_of_sharing_supplementary_datasets_and_speaking_outside_the_echo_chamber_Urban_Studies_and_Planning/4654045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figshare.com/articles/The_impact_of_sharing_supplementary_datasets_and_speaking_outside_the_echo_chamber_Urban_Studies_and_Planning/465404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cf53ab89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cf53ab895_0_3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7cf53ab895_0_3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cf53ab895_1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cf53ab895_1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 code is the most-cited item type on Figshare (likely because it’s so reusable).</a:t>
            </a:r>
            <a:endParaRPr/>
          </a:p>
        </p:txBody>
      </p:sp>
      <p:sp>
        <p:nvSpPr>
          <p:cNvPr id="180" name="Google Shape;180;g7cf53ab895_1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cf53ab895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cf53ab895_1_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7cf53ab895_1_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cf53ab895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cf53ab895_1_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g7cf53ab895_1_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7cf53ab895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7cf53ab895_1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Usually used for on-going, collaborative work.</a:t>
            </a:r>
            <a:endParaRPr/>
          </a:p>
        </p:txBody>
      </p:sp>
      <p:sp>
        <p:nvSpPr>
          <p:cNvPr id="207" name="Google Shape;207;g7cf53ab895_1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cf53ab895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cf53ab895_1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Different ways of grouping data</a:t>
            </a:r>
            <a:endParaRPr/>
          </a:p>
        </p:txBody>
      </p:sp>
      <p:sp>
        <p:nvSpPr>
          <p:cNvPr id="216" name="Google Shape;216;g7cf53ab895_1_1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cf53ab895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cf53ab895_1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Sister company to Figshare that tracks alternative metrics (mentions in news outlets, blog posts, social media, and more).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https://www.altmetric.com/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Altmetric donuts automatically appear when there is attention on your output(s).</a:t>
            </a:r>
            <a:endParaRPr/>
          </a:p>
        </p:txBody>
      </p:sp>
      <p:sp>
        <p:nvSpPr>
          <p:cNvPr id="231" name="Google Shape;231;g7cf53ab895_1_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cf53ab895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cf53ab895_1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Programmatically push and pull outputs to and from Figshare with the API.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https://docs.figshare.com/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example shows raw data store in Figshare and displayed on a Wordpress institutional repository using the API.</a:t>
            </a:r>
            <a:endParaRPr/>
          </a:p>
        </p:txBody>
      </p:sp>
      <p:sp>
        <p:nvSpPr>
          <p:cNvPr id="240" name="Google Shape;240;g7cf53ab895_1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7cf53ab895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7cf53ab895_1_1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 a snapshot of code using the GitHub integration.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https://knowledge.figshare.com/articles/item/how-to-connect-figshare-with-your-github-account-1</a:t>
            </a:r>
            <a:endParaRPr/>
          </a:p>
        </p:txBody>
      </p:sp>
      <p:sp>
        <p:nvSpPr>
          <p:cNvPr id="250" name="Google Shape;250;g7cf53ab895_1_1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cf53ab895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cf53ab895_1_2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particular collection is for REF (UK) and includes data plus documentation (research timeline, annotated written reflection).</a:t>
            </a:r>
            <a:endParaRPr/>
          </a:p>
        </p:txBody>
      </p:sp>
      <p:sp>
        <p:nvSpPr>
          <p:cNvPr id="260" name="Google Shape;260;g7cf53ab895_1_2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cf53ab895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cf53ab895_1_2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Researcher at University of Sheffield. Full case study here: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https://figshare.com/articles/The_impact_of_sharing_supplementary_datasets_and_speaking_outside_the_echo_chamber_Urban_Studies_and_Planning/4654045</a:t>
            </a:r>
            <a:endParaRPr/>
          </a:p>
        </p:txBody>
      </p:sp>
      <p:sp>
        <p:nvSpPr>
          <p:cNvPr id="270" name="Google Shape;270;g7cf53ab895_1_2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cf53ab895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cf53ab895_0_5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Figshare is a cloud-based system for storing your supplementary material. Material stored on Figshare is accessible anytime and anywhere.</a:t>
            </a:r>
            <a:endParaRPr sz="11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Supplementary material stored on Figshare is discoverable on search engines including Google Scholar and Google Dataset Search.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/>
              <a:t>Public material is assigned a Digital Object Identifier (DOI) for citing and persistence. Keep track of where your material has been cited alongside other usage statistics.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7cf53ab895_0_5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cf53ab895_1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cf53ab895_1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Researcher at University of Sheffield. Full case study here: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https://figshare.com/articles/The_impact_of_sharing_supplementary_datasets_and_speaking_outside_the_echo_chamber_Urban_Studies_and_Planning/4654045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his data garnered interested from Garrett Nelson. Did further analysis and published their research on Figshare.</a:t>
            </a:r>
            <a:endParaRPr/>
          </a:p>
        </p:txBody>
      </p:sp>
      <p:sp>
        <p:nvSpPr>
          <p:cNvPr id="279" name="Google Shape;279;g7cf53ab895_1_2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cf53ab895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cf53ab895_1_2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Picked up in the press.</a:t>
            </a:r>
            <a:endParaRPr/>
          </a:p>
        </p:txBody>
      </p:sp>
      <p:sp>
        <p:nvSpPr>
          <p:cNvPr id="289" name="Google Shape;289;g7cf53ab895_1_2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cf53ab895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cf53ab895_1_2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Started sharing on Figshare and picked up in the press.</a:t>
            </a:r>
            <a:endParaRPr/>
          </a:p>
        </p:txBody>
      </p:sp>
      <p:sp>
        <p:nvSpPr>
          <p:cNvPr id="299" name="Google Shape;299;g7cf53ab895_1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cf53ab895_1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cf53ab895_1_2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7cf53ab895_1_2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cf53ab895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cf53ab895_1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7cf53ab895_1_2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cf53ab89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cf53ab895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7cf53ab895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cf53ab895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cf53ab895_1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7cf53ab895_1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cf53ab895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cf53ab895_1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7cf53ab895_1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cf53ab895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cf53ab895_1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7cf53ab895_1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7cf53ab895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7cf53ab895_1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7cf53ab895_1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cf53ab89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cf53ab895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7cf53ab895_1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cf53ab895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7cf53ab895_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7cf53ab895_1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EXT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_TITLE_AND_VERTICAL_TEXT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WITH_TEXT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WITH_CAPTION_TEXT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rd.cranfield.ac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1519342.v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900387.v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1422034.v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c.3355707.v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igshare.com/articles/Tropospheric_Ozone_Pollution_Project_Houston_Texas_University_of_Houston_/350689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://sites.stedwards.edu/ozone/site/u-s-data/se-texas/se-texas-2015/#3003750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7866/rd.salford.c.3901567.v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4654045.v3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1453169.v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105655.v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2099164.v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4989656.v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866/rd.salford.11087969.v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>
            <a:off x="0" y="613175"/>
            <a:ext cx="9144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Securely store your </a:t>
            </a:r>
            <a:r>
              <a:rPr lang="en-US" dirty="0" smtClean="0"/>
              <a:t>supporting data </a:t>
            </a:r>
            <a:r>
              <a:rPr lang="en-US" dirty="0"/>
              <a:t>on </a:t>
            </a:r>
            <a:r>
              <a:rPr lang="en-US" dirty="0" smtClean="0">
                <a:hlinkClick r:id="rId3"/>
              </a:rPr>
              <a:t>CORD</a:t>
            </a:r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ubTitle" idx="1"/>
          </p:nvPr>
        </p:nvSpPr>
        <p:spPr>
          <a:xfrm>
            <a:off x="1143000" y="2396727"/>
            <a:ext cx="6858000" cy="527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While making it discoverable and citable</a:t>
            </a:r>
            <a:endParaRPr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/>
          <p:nvPr/>
        </p:nvSpPr>
        <p:spPr>
          <a:xfrm>
            <a:off x="1287450" y="3107050"/>
            <a:ext cx="65691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5971"/>
            <a:ext cx="3333750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Code</a:t>
            </a:r>
            <a:endParaRPr/>
          </a:p>
        </p:txBody>
      </p:sp>
      <p:sp>
        <p:nvSpPr>
          <p:cNvPr id="184" name="Google Shape;184;p23"/>
          <p:cNvSpPr txBox="1"/>
          <p:nvPr/>
        </p:nvSpPr>
        <p:spPr>
          <a:xfrm>
            <a:off x="0" y="46608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Stock, Andy (2016): EcoImpactMapper. figshare. Software.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https://doi.org/10.6084/m9.figshare.1519342.v9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738" y="1154000"/>
            <a:ext cx="6318523" cy="3412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Posters</a:t>
            </a:r>
            <a:endParaRPr/>
          </a:p>
        </p:txBody>
      </p:sp>
      <p:sp>
        <p:nvSpPr>
          <p:cNvPr id="193" name="Google Shape;193;p24"/>
          <p:cNvSpPr txBox="1"/>
          <p:nvPr/>
        </p:nvSpPr>
        <p:spPr>
          <a:xfrm>
            <a:off x="0" y="43793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Brown, Alex; Warton, David; Andrew, Nigel; Binns, Matthew; Gerry Cassis; Gibb, Heloise (2014): POSTER: The fourth-corner solution: using predictive models to understand how species traits interact with the environment. figshare. Poster. </a:t>
            </a: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https://doi.org/10.6084/m9.figshare.900387.v1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74225" y="1222100"/>
            <a:ext cx="5595548" cy="30162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Presentations</a:t>
            </a:r>
            <a:endParaRPr/>
          </a:p>
        </p:txBody>
      </p:sp>
      <p:sp>
        <p:nvSpPr>
          <p:cNvPr id="202" name="Google Shape;202;p25"/>
          <p:cNvSpPr txBox="1"/>
          <p:nvPr/>
        </p:nvSpPr>
        <p:spPr>
          <a:xfrm>
            <a:off x="0" y="46079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Skeptic, Neuro (2015): P-Hacking: A Practical Guide. figshare. Presentation.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https://doi.org/10.6084/m9.figshare.1422034.v1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388" y="1268050"/>
            <a:ext cx="5933232" cy="3187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Projects</a:t>
            </a:r>
            <a:endParaRPr/>
          </a:p>
        </p:txBody>
      </p:sp>
      <p:sp>
        <p:nvSpPr>
          <p:cNvPr id="211" name="Google Shape;211;p26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→ Upload items to the project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→ Add collaborators or viewers. Invite institutional colleagues, figshare.com users, or invite people with no Figshare account to join your project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→ Keep it private or make it public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2" name="Google Shape;21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3750" y="3106250"/>
            <a:ext cx="6816499" cy="1615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Collections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628650" y="1140625"/>
            <a:ext cx="37806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Pull from your data or public data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Use to showcase your data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Get a citable DOI for the collection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Supports versions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Tracks Altmetrics, usage metrics, and citations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7"/>
          <p:cNvSpPr txBox="1"/>
          <p:nvPr/>
        </p:nvSpPr>
        <p:spPr>
          <a:xfrm>
            <a:off x="273225" y="109300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7"/>
          <p:cNvSpPr txBox="1"/>
          <p:nvPr/>
        </p:nvSpPr>
        <p:spPr>
          <a:xfrm>
            <a:off x="273225" y="149305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7"/>
          <p:cNvSpPr txBox="1"/>
          <p:nvPr/>
        </p:nvSpPr>
        <p:spPr>
          <a:xfrm>
            <a:off x="273225" y="1883575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273225" y="255985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7"/>
          <p:cNvSpPr txBox="1"/>
          <p:nvPr/>
        </p:nvSpPr>
        <p:spPr>
          <a:xfrm>
            <a:off x="273225" y="294085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0" y="43793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Graziotin, Daniel; Fagerholm, Fabian; Wang, Xiaofeng; Abrahamsson, Pekka (2017): Online appendix: the happiness of software developers. figshare. Collection.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43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https://doi.org/10.6084/m9.figshare.c.3355707.v9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7" name="Google Shape;2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7800" y="1268044"/>
            <a:ext cx="4429796" cy="280645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Altmetric</a:t>
            </a:r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300" y="1249861"/>
            <a:ext cx="6629400" cy="3349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Figshare API</a:t>
            </a:r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550" y="1268049"/>
            <a:ext cx="4532018" cy="296711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6" name="Google Shape;246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0115" y="1739383"/>
            <a:ext cx="4426337" cy="2967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GitHub integration</a:t>
            </a:r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025" y="1197481"/>
            <a:ext cx="4399686" cy="29403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56" name="Google Shape;25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4625" y="1830798"/>
            <a:ext cx="4589360" cy="289061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Funder compliance</a:t>
            </a:r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5" name="Google Shape;2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3437" y="1191850"/>
            <a:ext cx="4957124" cy="3413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6" name="Google Shape;266;p31"/>
          <p:cNvSpPr txBox="1"/>
          <p:nvPr/>
        </p:nvSpPr>
        <p:spPr>
          <a:xfrm>
            <a:off x="0" y="46841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8F8F8"/>
                </a:highlight>
              </a:rPr>
              <a:t>Matthews, Alison Elizabeth (2017): Ballad of Isosceles. figshare. Collection. </a:t>
            </a:r>
            <a:endParaRPr sz="1050">
              <a:solidFill>
                <a:srgbClr val="464646"/>
              </a:solidFill>
              <a:highlight>
                <a:srgbClr val="F8F8F8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8F8F8"/>
                </a:highlight>
                <a:hlinkClick r:id="rId4"/>
              </a:rPr>
              <a:t>https://doi.org/10.17866/rd.salford.c.3901567.v2</a:t>
            </a:r>
            <a:r>
              <a:rPr lang="en-US" sz="1050">
                <a:solidFill>
                  <a:srgbClr val="464646"/>
                </a:solidFill>
                <a:highlight>
                  <a:srgbClr val="F8F8F8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Impact case study: Alasdair Rae</a:t>
            </a:r>
            <a:endParaRPr/>
          </a:p>
        </p:txBody>
      </p:sp>
      <p:sp>
        <p:nvSpPr>
          <p:cNvPr id="274" name="Google Shape;274;p32"/>
          <p:cNvSpPr txBox="1">
            <a:spLocks noGrp="1"/>
          </p:cNvSpPr>
          <p:nvPr>
            <p:ph type="body" idx="1"/>
          </p:nvPr>
        </p:nvSpPr>
        <p:spPr>
          <a:xfrm>
            <a:off x="628650" y="11406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6073" y="1268053"/>
            <a:ext cx="5431861" cy="34636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 dirty="0" smtClean="0"/>
              <a:t>Figshare, the </a:t>
            </a:r>
            <a:r>
              <a:rPr lang="en-US" sz="2100" smtClean="0"/>
              <a:t>software used </a:t>
            </a:r>
            <a:r>
              <a:rPr lang="en-US" sz="2100" dirty="0" smtClean="0"/>
              <a:t>for CORD, </a:t>
            </a:r>
            <a:r>
              <a:rPr lang="en-US" sz="2100" dirty="0"/>
              <a:t>is a cloud-based platform for securely storing your research data while making it discoverable and citable.</a:t>
            </a:r>
            <a:endParaRPr dirty="0"/>
          </a:p>
        </p:txBody>
      </p:sp>
      <p:pic>
        <p:nvPicPr>
          <p:cNvPr id="105" name="Google Shape;10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418" y="1344250"/>
            <a:ext cx="6029159" cy="3542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The background</a:t>
            </a:r>
            <a:endParaRPr/>
          </a:p>
        </p:txBody>
      </p:sp>
      <p:sp>
        <p:nvSpPr>
          <p:cNvPr id="283" name="Google Shape;283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In 2015, Alasdair began a piece of analysis looking at census travel to work data in the U.S.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3025" y="2370631"/>
            <a:ext cx="4952324" cy="2165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5" name="Google Shape;285;p33"/>
          <p:cNvSpPr txBox="1"/>
          <p:nvPr/>
        </p:nvSpPr>
        <p:spPr>
          <a:xfrm>
            <a:off x="628650" y="2143500"/>
            <a:ext cx="27891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464646"/>
                </a:solidFill>
                <a:latin typeface="Calibri"/>
                <a:ea typeface="Calibri"/>
                <a:cs typeface="Calibri"/>
                <a:sym typeface="Calibri"/>
              </a:rPr>
              <a:t>He published the data on Dropbox and put the working paper on the White Rose Repository at The University of Sheffield.</a:t>
            </a:r>
            <a:endParaRPr sz="2100">
              <a:solidFill>
                <a:srgbClr val="4646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The background</a:t>
            </a:r>
            <a:endParaRPr/>
          </a:p>
        </p:txBody>
      </p:sp>
      <p:pic>
        <p:nvPicPr>
          <p:cNvPr id="293" name="Google Shape;2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487" y="1218804"/>
            <a:ext cx="3255497" cy="20304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4" name="Google Shape;29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2025" y="1218804"/>
            <a:ext cx="2887531" cy="203043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95" name="Google Shape;29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8705" y="2575645"/>
            <a:ext cx="4476952" cy="22597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Alasdair’s thoughts on the impact of sharing his data</a:t>
            </a:r>
            <a:endParaRPr/>
          </a:p>
        </p:txBody>
      </p:sp>
      <p:sp>
        <p:nvSpPr>
          <p:cNvPr id="303" name="Google Shape;303;p35"/>
          <p:cNvSpPr txBox="1">
            <a:spLocks noGrp="1"/>
          </p:cNvSpPr>
          <p:nvPr>
            <p:ph type="body" idx="1"/>
          </p:nvPr>
        </p:nvSpPr>
        <p:spPr>
          <a:xfrm>
            <a:off x="628650" y="15978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“Had we not been so open with sharing our data, I think we would have had a lot of people emailing us asking for the data and information on how we gathered it. I’ve had a lot of requests from journalists or people in different parts of the U.S. saying how they felt this data verified what they thought about commuting.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Getting all of our data up there has actually saved a lot of time and effort in the end. The exposure is good, as well: people can spot anything that’s wrong and we can easily correct it.”</a:t>
            </a:r>
            <a:endParaRPr>
              <a:solidFill>
                <a:srgbClr val="464646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Read more about the case study</a:t>
            </a:r>
            <a:endParaRPr/>
          </a:p>
        </p:txBody>
      </p:sp>
      <p:sp>
        <p:nvSpPr>
          <p:cNvPr id="311" name="Google Shape;311;p36"/>
          <p:cNvSpPr txBox="1">
            <a:spLocks noGrp="1"/>
          </p:cNvSpPr>
          <p:nvPr>
            <p:ph type="body" idx="1"/>
          </p:nvPr>
        </p:nvSpPr>
        <p:spPr>
          <a:xfrm>
            <a:off x="628650" y="15978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More information on: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Why you should publish your data alongside your publications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How Alasdair and Garrett promoted their data after they shared it on Figshare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1400"/>
              <a:buFont typeface="Arial"/>
              <a:buChar char="•"/>
            </a:pPr>
            <a:r>
              <a:rPr lang="en-US">
                <a:solidFill>
                  <a:srgbClr val="464646"/>
                </a:solidFill>
                <a:latin typeface="Arial"/>
                <a:ea typeface="Arial"/>
                <a:cs typeface="Arial"/>
                <a:sym typeface="Arial"/>
              </a:rPr>
              <a:t>How they decided on the file formats and documentation to include in their Figshare fileset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https://doi.org/10.6084/m9.figshare.4654045</a:t>
            </a:r>
            <a:endParaRPr>
              <a:solidFill>
                <a:srgbClr val="4646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>
            <a:spLocks noGrp="1"/>
          </p:cNvSpPr>
          <p:nvPr>
            <p:ph type="title"/>
          </p:nvPr>
        </p:nvSpPr>
        <p:spPr>
          <a:xfrm>
            <a:off x="503400" y="20746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Thank you!</a:t>
            </a: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Questions?</a:t>
            </a: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 dirty="0" smtClean="0">
                <a:solidFill>
                  <a:schemeClr val="accent1"/>
                </a:solidFill>
              </a:rPr>
              <a:t>researchdata@cranfield.ac.uk</a:t>
            </a:r>
            <a:endParaRPr sz="21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Why </a:t>
            </a:r>
            <a:r>
              <a:rPr lang="en-US" dirty="0" smtClean="0"/>
              <a:t>CORD?</a:t>
            </a:r>
            <a:endParaRPr dirty="0"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1"/>
          </p:nvPr>
        </p:nvSpPr>
        <p:spPr>
          <a:xfrm>
            <a:off x="752550" y="1363025"/>
            <a:ext cx="44178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Store your outputs in any file format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Securely collaborate with researchers from other institutions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64646"/>
                </a:solidFill>
              </a:rPr>
              <a:t>Get a citable DOI for public outputs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Demonstrate impact with Altmetrics, usage metrics, &amp; citation counts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Open Access funder compliance</a:t>
            </a:r>
            <a:endParaRPr>
              <a:solidFill>
                <a:srgbClr val="464646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64646"/>
                </a:solidFill>
              </a:rPr>
              <a:t>Help others discover your outputs on Google Scholar</a:t>
            </a:r>
            <a:endParaRPr>
              <a:solidFill>
                <a:srgbClr val="464646"/>
              </a:solidFill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3">
            <a:alphaModFix/>
          </a:blip>
          <a:srcRect l="9334" t="13140" r="14527" b="26607"/>
          <a:stretch/>
        </p:blipFill>
        <p:spPr>
          <a:xfrm>
            <a:off x="5314950" y="1363019"/>
            <a:ext cx="3200400" cy="2952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5" name="Google Shape;115;p16"/>
          <p:cNvSpPr txBox="1"/>
          <p:nvPr/>
        </p:nvSpPr>
        <p:spPr>
          <a:xfrm>
            <a:off x="330450" y="132015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0450" y="1672575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330450" y="2396500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330450" y="2753675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330450" y="3439525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330450" y="3834775"/>
            <a:ext cx="4221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✔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As open as possible, as closed as necessary</a:t>
            </a: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1"/>
          </p:nvPr>
        </p:nvSpPr>
        <p:spPr>
          <a:xfrm>
            <a:off x="628650" y="12930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Your research outputs should be as open as possible, but control over access is important.</a:t>
            </a:r>
            <a:endParaRPr>
              <a:solidFill>
                <a:srgbClr val="464646"/>
              </a:solidFill>
            </a:endParaRPr>
          </a:p>
        </p:txBody>
      </p:sp>
      <p:pic>
        <p:nvPicPr>
          <p:cNvPr id="129" name="Google Shape;12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750" y="2090683"/>
            <a:ext cx="2125538" cy="121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4">
            <a:alphaModFix/>
          </a:blip>
          <a:srcRect t="3446"/>
          <a:stretch/>
        </p:blipFill>
        <p:spPr>
          <a:xfrm>
            <a:off x="1162050" y="2090675"/>
            <a:ext cx="4287626" cy="2844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dirty="0"/>
              <a:t>What can you upload to </a:t>
            </a:r>
            <a:r>
              <a:rPr lang="en-US" dirty="0" smtClean="0"/>
              <a:t>CORD?</a:t>
            </a:r>
            <a:endParaRPr dirty="0"/>
          </a:p>
        </p:txBody>
      </p:sp>
      <p:sp>
        <p:nvSpPr>
          <p:cNvPr id="138" name="Google Shape;138;p18"/>
          <p:cNvSpPr txBox="1">
            <a:spLocks noGrp="1"/>
          </p:cNvSpPr>
          <p:nvPr>
            <p:ph type="body" idx="1"/>
          </p:nvPr>
        </p:nvSpPr>
        <p:spPr>
          <a:xfrm>
            <a:off x="628650" y="11598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64646"/>
                </a:solidFill>
              </a:rPr>
              <a:t>We accept any file format and aim to preview files in the browser.</a:t>
            </a:r>
            <a:endParaRPr>
              <a:solidFill>
                <a:srgbClr val="464646"/>
              </a:solidFill>
            </a:endParaRPr>
          </a:p>
        </p:txBody>
      </p:sp>
      <p:sp>
        <p:nvSpPr>
          <p:cNvPr id="139" name="Google Shape;139;p18"/>
          <p:cNvSpPr txBox="1"/>
          <p:nvPr/>
        </p:nvSpPr>
        <p:spPr>
          <a:xfrm>
            <a:off x="0" y="4675650"/>
            <a:ext cx="8195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Vatakis, Argiro; Sgouramani, Helena (2015): A visual dataset of dance steps for behavioral experimentation. figshare. Dataset. </a:t>
            </a: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https://doi.org/10.6084/m9.figshare.1453169.v7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" name="Google Shape;1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888" y="1715624"/>
            <a:ext cx="6272225" cy="2903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Images</a:t>
            </a:r>
            <a:endParaRPr/>
          </a:p>
        </p:txBody>
      </p:sp>
      <p:sp>
        <p:nvSpPr>
          <p:cNvPr id="148" name="Google Shape;148;p19"/>
          <p:cNvSpPr txBox="1"/>
          <p:nvPr/>
        </p:nvSpPr>
        <p:spPr>
          <a:xfrm>
            <a:off x="0" y="4675650"/>
            <a:ext cx="81954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Shulika, Viacheslav (2012): House in Olshany. figshare. Figure.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https://doi.org/10.6084/m9.figshare.105655.v1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3175" y="1344244"/>
            <a:ext cx="5777641" cy="310280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Audio</a:t>
            </a: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0" y="4494600"/>
            <a:ext cx="8195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Priego, Ernesto; Scott, Randy (2016): Audio: Randy Scott on the Superpowers of Librarians. "A Collection for the Americas: Michigan State Looks Past the Horizon" (2001). City, University of London. Media.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https://doi.org/10.6084/m9.figshare.2099164.v2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8" name="Google Shape;15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8175" y="1268050"/>
            <a:ext cx="5707631" cy="3074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3D files</a:t>
            </a:r>
            <a:endParaRPr/>
          </a:p>
        </p:txBody>
      </p:sp>
      <p:sp>
        <p:nvSpPr>
          <p:cNvPr id="166" name="Google Shape;166;p21"/>
          <p:cNvSpPr txBox="1"/>
          <p:nvPr/>
        </p:nvSpPr>
        <p:spPr>
          <a:xfrm>
            <a:off x="0" y="4494600"/>
            <a:ext cx="8195400" cy="6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Tallman, Melissa; Shearer, Brian M.; Cooke, Siobhan B.; Halenar, Lauren B.; Plummer, Jeannette; Reber, Samantha; et al. (2017): 3D models of M. thibetana (AMNH 129) by four different methods. figshare. Figure.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https://doi.org/10.6084/m9.figshare.4989656.v1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2951" y="1191850"/>
            <a:ext cx="5798075" cy="31391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/>
              <a:t>Papers/documents</a:t>
            </a:r>
            <a:endParaRPr/>
          </a:p>
        </p:txBody>
      </p:sp>
      <p:sp>
        <p:nvSpPr>
          <p:cNvPr id="175" name="Google Shape;175;p22"/>
          <p:cNvSpPr txBox="1"/>
          <p:nvPr/>
        </p:nvSpPr>
        <p:spPr>
          <a:xfrm>
            <a:off x="0" y="4660800"/>
            <a:ext cx="81954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Matthews, Alison Elizabeth (2019): Item 3: Annotated Written Reflection on Three Phases of Project. figshare. Preprint. </a:t>
            </a:r>
            <a:r>
              <a:rPr lang="en-US" sz="10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https://doi.org/10.17866/rd.salford.11087969.v1</a:t>
            </a:r>
            <a:r>
              <a:rPr lang="en-US" sz="1050">
                <a:solidFill>
                  <a:srgbClr val="464646"/>
                </a:solidFill>
                <a:highlight>
                  <a:srgbClr val="FFFFFF"/>
                </a:highlight>
              </a:rPr>
              <a:t> </a:t>
            </a:r>
            <a:endParaRPr sz="1050">
              <a:solidFill>
                <a:srgbClr val="464646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5026" y="1253025"/>
            <a:ext cx="6153951" cy="332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1059</Words>
  <Application>Microsoft Office PowerPoint</Application>
  <PresentationFormat>On-screen Show (16:9)</PresentationFormat>
  <Paragraphs>129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Securely store your supporting data on CORD</vt:lpstr>
      <vt:lpstr>Figshare, the software used for CORD, is a cloud-based platform for securely storing your research data while making it discoverable and citable.</vt:lpstr>
      <vt:lpstr>Why CORD?</vt:lpstr>
      <vt:lpstr>As open as possible, as closed as necessary</vt:lpstr>
      <vt:lpstr>What can you upload to CORD?</vt:lpstr>
      <vt:lpstr>Images</vt:lpstr>
      <vt:lpstr>Audio</vt:lpstr>
      <vt:lpstr>3D files</vt:lpstr>
      <vt:lpstr>Papers/documents</vt:lpstr>
      <vt:lpstr>Code</vt:lpstr>
      <vt:lpstr>Posters</vt:lpstr>
      <vt:lpstr>Presentations</vt:lpstr>
      <vt:lpstr>Projects</vt:lpstr>
      <vt:lpstr>Collections</vt:lpstr>
      <vt:lpstr>Altmetric</vt:lpstr>
      <vt:lpstr>Figshare API</vt:lpstr>
      <vt:lpstr>GitHub integration</vt:lpstr>
      <vt:lpstr>Funder compliance</vt:lpstr>
      <vt:lpstr>Impact case study: Alasdair Rae</vt:lpstr>
      <vt:lpstr>The background</vt:lpstr>
      <vt:lpstr>The background</vt:lpstr>
      <vt:lpstr>Alasdair’s thoughts on the impact of sharing his data</vt:lpstr>
      <vt:lpstr>Read more about the case study</vt:lpstr>
      <vt:lpstr>Thank you!  Questions?  researchdata@cranfield.ac.uk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Securely store your supporting data on Figshare</dc:title>
  <cp:lastModifiedBy>Simpson, Greg</cp:lastModifiedBy>
  <cp:revision>10</cp:revision>
  <dcterms:modified xsi:type="dcterms:W3CDTF">2020-03-11T16:10:17Z</dcterms:modified>
</cp:coreProperties>
</file>